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3" r:id="rId2"/>
  </p:sldMasterIdLst>
  <p:notesMasterIdLst>
    <p:notesMasterId r:id="rId16"/>
  </p:notesMasterIdLst>
  <p:sldIdLst>
    <p:sldId id="287" r:id="rId3"/>
    <p:sldId id="263" r:id="rId4"/>
    <p:sldId id="292" r:id="rId5"/>
    <p:sldId id="266" r:id="rId6"/>
    <p:sldId id="270" r:id="rId7"/>
    <p:sldId id="278" r:id="rId8"/>
    <p:sldId id="279" r:id="rId9"/>
    <p:sldId id="290" r:id="rId10"/>
    <p:sldId id="273" r:id="rId11"/>
    <p:sldId id="296" r:id="rId12"/>
    <p:sldId id="298" r:id="rId13"/>
    <p:sldId id="303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Deryabi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4660"/>
  </p:normalViewPr>
  <p:slideViewPr>
    <p:cSldViewPr>
      <p:cViewPr>
        <p:scale>
          <a:sx n="88" d="100"/>
          <a:sy n="88" d="100"/>
        </p:scale>
        <p:origin x="-7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44B49-F226-4604-BE71-8B43A9DC805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C134025-4422-49C5-9C01-8E37932D2E95}">
      <dgm:prSet phldrT="[Текст]"/>
      <dgm:spPr/>
      <dgm:t>
        <a:bodyPr/>
        <a:lstStyle/>
        <a:p>
          <a:r>
            <a:rPr lang="ru-RU" dirty="0"/>
            <a:t>С января 2018 г. в программу взято 496 пациентов</a:t>
          </a:r>
        </a:p>
      </dgm:t>
    </dgm:pt>
    <dgm:pt modelId="{C7A10636-B091-4780-96D9-9E93FB02D918}" type="parTrans" cxnId="{13AB073B-A3D5-4C30-A974-F2F6A3ED019B}">
      <dgm:prSet/>
      <dgm:spPr/>
      <dgm:t>
        <a:bodyPr/>
        <a:lstStyle/>
        <a:p>
          <a:endParaRPr lang="ru-RU"/>
        </a:p>
      </dgm:t>
    </dgm:pt>
    <dgm:pt modelId="{A35386EF-6DD1-4E4D-A72B-6F26E57A13C3}" type="sibTrans" cxnId="{13AB073B-A3D5-4C30-A974-F2F6A3ED019B}">
      <dgm:prSet/>
      <dgm:spPr/>
      <dgm:t>
        <a:bodyPr/>
        <a:lstStyle/>
        <a:p>
          <a:endParaRPr lang="ru-RU"/>
        </a:p>
      </dgm:t>
    </dgm:pt>
    <dgm:pt modelId="{BF9BF2EE-1129-4BF0-BCD7-30E656031EC1}">
      <dgm:prSet/>
      <dgm:spPr/>
      <dgm:t>
        <a:bodyPr/>
        <a:lstStyle/>
        <a:p>
          <a:r>
            <a:rPr lang="ru-RU" dirty="0"/>
            <a:t>Осуществлено 1776 визитов, 1741 звонок</a:t>
          </a:r>
        </a:p>
      </dgm:t>
    </dgm:pt>
    <dgm:pt modelId="{3ED58638-931E-44CB-8C01-A885B8060543}" type="parTrans" cxnId="{37EB38B7-B332-4F49-8764-E7A93186F9B9}">
      <dgm:prSet/>
      <dgm:spPr/>
      <dgm:t>
        <a:bodyPr/>
        <a:lstStyle/>
        <a:p>
          <a:endParaRPr lang="ru-RU"/>
        </a:p>
      </dgm:t>
    </dgm:pt>
    <dgm:pt modelId="{D2965FF8-2CD0-4484-8229-02F2B13F0D4E}" type="sibTrans" cxnId="{37EB38B7-B332-4F49-8764-E7A93186F9B9}">
      <dgm:prSet/>
      <dgm:spPr/>
      <dgm:t>
        <a:bodyPr/>
        <a:lstStyle/>
        <a:p>
          <a:endParaRPr lang="ru-RU"/>
        </a:p>
      </dgm:t>
    </dgm:pt>
    <dgm:pt modelId="{321241EC-E09D-4CBF-9DA5-A5985F6D32CF}">
      <dgm:prSet/>
      <dgm:spPr/>
      <dgm:t>
        <a:bodyPr/>
        <a:lstStyle/>
        <a:p>
          <a:r>
            <a:rPr lang="ru-RU" dirty="0"/>
            <a:t>97 пациентов смогли раскрыть статус в семье и получить поддержку родственников</a:t>
          </a:r>
        </a:p>
      </dgm:t>
    </dgm:pt>
    <dgm:pt modelId="{6E605938-5BD7-400D-9CF0-3A35CA58ED5D}" type="parTrans" cxnId="{27F424B0-17DF-421A-A861-C4A4EE1D4DC5}">
      <dgm:prSet/>
      <dgm:spPr/>
      <dgm:t>
        <a:bodyPr/>
        <a:lstStyle/>
        <a:p>
          <a:endParaRPr lang="ru-RU"/>
        </a:p>
      </dgm:t>
    </dgm:pt>
    <dgm:pt modelId="{DD374D2F-5859-4860-9CB0-3C817B758B62}" type="sibTrans" cxnId="{27F424B0-17DF-421A-A861-C4A4EE1D4DC5}">
      <dgm:prSet/>
      <dgm:spPr/>
      <dgm:t>
        <a:bodyPr/>
        <a:lstStyle/>
        <a:p>
          <a:endParaRPr lang="ru-RU"/>
        </a:p>
      </dgm:t>
    </dgm:pt>
    <dgm:pt modelId="{E4AFF29A-5EEE-4B2D-AA03-D2940B79CE36}">
      <dgm:prSet/>
      <dgm:spPr/>
      <dgm:t>
        <a:bodyPr/>
        <a:lstStyle/>
        <a:p>
          <a:r>
            <a:rPr lang="ru-RU" dirty="0"/>
            <a:t>23 пациента смогли создать семью</a:t>
          </a:r>
        </a:p>
      </dgm:t>
    </dgm:pt>
    <dgm:pt modelId="{3C24EAF0-77D9-45D8-8EFE-F561436635A3}" type="parTrans" cxnId="{71D06D13-9653-41E6-80D3-D9C8954C5B07}">
      <dgm:prSet/>
      <dgm:spPr/>
      <dgm:t>
        <a:bodyPr/>
        <a:lstStyle/>
        <a:p>
          <a:endParaRPr lang="ru-RU"/>
        </a:p>
      </dgm:t>
    </dgm:pt>
    <dgm:pt modelId="{BAF6C19F-65F6-4D8E-A783-246769E64528}" type="sibTrans" cxnId="{71D06D13-9653-41E6-80D3-D9C8954C5B07}">
      <dgm:prSet/>
      <dgm:spPr/>
      <dgm:t>
        <a:bodyPr/>
        <a:lstStyle/>
        <a:p>
          <a:endParaRPr lang="ru-RU"/>
        </a:p>
      </dgm:t>
    </dgm:pt>
    <dgm:pt modelId="{D5BB10D0-7E0E-4A2A-BAD7-370D71B14B89}">
      <dgm:prSet/>
      <dgm:spPr/>
      <dgm:t>
        <a:bodyPr/>
        <a:lstStyle/>
        <a:p>
          <a:r>
            <a:rPr lang="ru-RU" dirty="0"/>
            <a:t>180 человек трудоустроились</a:t>
          </a:r>
        </a:p>
      </dgm:t>
    </dgm:pt>
    <dgm:pt modelId="{BA0B29D5-0EDE-4FBF-96E8-28D6817DFDB8}" type="parTrans" cxnId="{3AAE44ED-A396-4725-B933-506846551D78}">
      <dgm:prSet/>
      <dgm:spPr/>
      <dgm:t>
        <a:bodyPr/>
        <a:lstStyle/>
        <a:p>
          <a:endParaRPr lang="ru-RU"/>
        </a:p>
      </dgm:t>
    </dgm:pt>
    <dgm:pt modelId="{11EE5BAA-1C2F-40DD-8D01-18A3B62546BF}" type="sibTrans" cxnId="{3AAE44ED-A396-4725-B933-506846551D78}">
      <dgm:prSet/>
      <dgm:spPr/>
      <dgm:t>
        <a:bodyPr/>
        <a:lstStyle/>
        <a:p>
          <a:endParaRPr lang="ru-RU"/>
        </a:p>
      </dgm:t>
    </dgm:pt>
    <dgm:pt modelId="{93219365-1E9E-4B6F-A76D-5F1FFEEA76CD}">
      <dgm:prSet/>
      <dgm:spPr/>
      <dgm:t>
        <a:bodyPr/>
        <a:lstStyle/>
        <a:p>
          <a:r>
            <a:rPr lang="ru-RU" dirty="0"/>
            <a:t>У большинства пациентов улучшилась приверженность и снизилась вирусная нагрузка</a:t>
          </a:r>
        </a:p>
      </dgm:t>
    </dgm:pt>
    <dgm:pt modelId="{C030D4C1-4299-4B5B-BA0A-3BB846025E33}" type="parTrans" cxnId="{54117177-DE28-4D8A-95D7-2E2047DB4EB0}">
      <dgm:prSet/>
      <dgm:spPr/>
      <dgm:t>
        <a:bodyPr/>
        <a:lstStyle/>
        <a:p>
          <a:endParaRPr lang="ru-RU"/>
        </a:p>
      </dgm:t>
    </dgm:pt>
    <dgm:pt modelId="{C1108743-DE87-4644-9795-B945F262D8B3}" type="sibTrans" cxnId="{54117177-DE28-4D8A-95D7-2E2047DB4EB0}">
      <dgm:prSet/>
      <dgm:spPr/>
      <dgm:t>
        <a:bodyPr/>
        <a:lstStyle/>
        <a:p>
          <a:endParaRPr lang="ru-RU"/>
        </a:p>
      </dgm:t>
    </dgm:pt>
    <dgm:pt modelId="{4C16665E-6244-4632-B8A2-1B0D52F7FD63}" type="pres">
      <dgm:prSet presAssocID="{EA744B49-F226-4604-BE71-8B43A9DC805F}" presName="CompostProcess" presStyleCnt="0">
        <dgm:presLayoutVars>
          <dgm:dir/>
          <dgm:resizeHandles val="exact"/>
        </dgm:presLayoutVars>
      </dgm:prSet>
      <dgm:spPr/>
    </dgm:pt>
    <dgm:pt modelId="{8E23FDFC-11F5-487E-8EEA-D3922D1CA007}" type="pres">
      <dgm:prSet presAssocID="{EA744B49-F226-4604-BE71-8B43A9DC805F}" presName="arrow" presStyleLbl="bgShp" presStyleIdx="0" presStyleCnt="1"/>
      <dgm:spPr/>
    </dgm:pt>
    <dgm:pt modelId="{4640DD34-BB72-4C65-9474-D578D8FCAB12}" type="pres">
      <dgm:prSet presAssocID="{EA744B49-F226-4604-BE71-8B43A9DC805F}" presName="linearProcess" presStyleCnt="0"/>
      <dgm:spPr/>
    </dgm:pt>
    <dgm:pt modelId="{2A83B598-5578-403D-9068-44D25C79750B}" type="pres">
      <dgm:prSet presAssocID="{6C134025-4422-49C5-9C01-8E37932D2E95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32D5C-370D-4BB7-8439-250F50D0BEA8}" type="pres">
      <dgm:prSet presAssocID="{A35386EF-6DD1-4E4D-A72B-6F26E57A13C3}" presName="sibTrans" presStyleCnt="0"/>
      <dgm:spPr/>
    </dgm:pt>
    <dgm:pt modelId="{DC402ACB-B9B7-4645-ADEC-BBCD8542EA90}" type="pres">
      <dgm:prSet presAssocID="{BF9BF2EE-1129-4BF0-BCD7-30E656031EC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E7E29-B334-469B-87BF-7C6BDD3B7272}" type="pres">
      <dgm:prSet presAssocID="{D2965FF8-2CD0-4484-8229-02F2B13F0D4E}" presName="sibTrans" presStyleCnt="0"/>
      <dgm:spPr/>
    </dgm:pt>
    <dgm:pt modelId="{4A554D75-6245-4D1A-8A3C-FDC7344DD87F}" type="pres">
      <dgm:prSet presAssocID="{321241EC-E09D-4CBF-9DA5-A5985F6D32C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0125C-BF38-48ED-9347-013D390A2FE9}" type="pres">
      <dgm:prSet presAssocID="{DD374D2F-5859-4860-9CB0-3C817B758B62}" presName="sibTrans" presStyleCnt="0"/>
      <dgm:spPr/>
    </dgm:pt>
    <dgm:pt modelId="{55DAAF4D-F57B-43D3-8FB0-74A0E3AB1DAE}" type="pres">
      <dgm:prSet presAssocID="{E4AFF29A-5EEE-4B2D-AA03-D2940B79CE3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CB233-6AB2-4E5A-9574-707BEC286AF2}" type="pres">
      <dgm:prSet presAssocID="{BAF6C19F-65F6-4D8E-A783-246769E64528}" presName="sibTrans" presStyleCnt="0"/>
      <dgm:spPr/>
    </dgm:pt>
    <dgm:pt modelId="{1B27E1F9-D84A-4BFA-93DB-F1A6EAD38653}" type="pres">
      <dgm:prSet presAssocID="{D5BB10D0-7E0E-4A2A-BAD7-370D71B14B89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9C198-71D0-4A8B-A1E1-0BF09EDA7BCD}" type="pres">
      <dgm:prSet presAssocID="{11EE5BAA-1C2F-40DD-8D01-18A3B62546BF}" presName="sibTrans" presStyleCnt="0"/>
      <dgm:spPr/>
    </dgm:pt>
    <dgm:pt modelId="{4B395F48-1B54-4D99-8EE9-AD400A8D1DC4}" type="pres">
      <dgm:prSet presAssocID="{93219365-1E9E-4B6F-A76D-5F1FFEEA76CD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B38B7-B332-4F49-8764-E7A93186F9B9}" srcId="{EA744B49-F226-4604-BE71-8B43A9DC805F}" destId="{BF9BF2EE-1129-4BF0-BCD7-30E656031EC1}" srcOrd="1" destOrd="0" parTransId="{3ED58638-931E-44CB-8C01-A885B8060543}" sibTransId="{D2965FF8-2CD0-4484-8229-02F2B13F0D4E}"/>
    <dgm:cxn modelId="{55E63432-1B89-4E90-B9CC-2F4912FBF20B}" type="presOf" srcId="{6C134025-4422-49C5-9C01-8E37932D2E95}" destId="{2A83B598-5578-403D-9068-44D25C79750B}" srcOrd="0" destOrd="0" presId="urn:microsoft.com/office/officeart/2005/8/layout/hProcess9"/>
    <dgm:cxn modelId="{13AB073B-A3D5-4C30-A974-F2F6A3ED019B}" srcId="{EA744B49-F226-4604-BE71-8B43A9DC805F}" destId="{6C134025-4422-49C5-9C01-8E37932D2E95}" srcOrd="0" destOrd="0" parTransId="{C7A10636-B091-4780-96D9-9E93FB02D918}" sibTransId="{A35386EF-6DD1-4E4D-A72B-6F26E57A13C3}"/>
    <dgm:cxn modelId="{54117177-DE28-4D8A-95D7-2E2047DB4EB0}" srcId="{EA744B49-F226-4604-BE71-8B43A9DC805F}" destId="{93219365-1E9E-4B6F-A76D-5F1FFEEA76CD}" srcOrd="5" destOrd="0" parTransId="{C030D4C1-4299-4B5B-BA0A-3BB846025E33}" sibTransId="{C1108743-DE87-4644-9795-B945F262D8B3}"/>
    <dgm:cxn modelId="{98CE7E95-5F0C-4EE3-A047-F09FCCF64922}" type="presOf" srcId="{BF9BF2EE-1129-4BF0-BCD7-30E656031EC1}" destId="{DC402ACB-B9B7-4645-ADEC-BBCD8542EA90}" srcOrd="0" destOrd="0" presId="urn:microsoft.com/office/officeart/2005/8/layout/hProcess9"/>
    <dgm:cxn modelId="{F0878EB6-81CC-4F88-858D-95B9BB9B7B94}" type="presOf" srcId="{D5BB10D0-7E0E-4A2A-BAD7-370D71B14B89}" destId="{1B27E1F9-D84A-4BFA-93DB-F1A6EAD38653}" srcOrd="0" destOrd="0" presId="urn:microsoft.com/office/officeart/2005/8/layout/hProcess9"/>
    <dgm:cxn modelId="{5FE0E303-B7D3-448F-9F1C-DB78990E3C8F}" type="presOf" srcId="{93219365-1E9E-4B6F-A76D-5F1FFEEA76CD}" destId="{4B395F48-1B54-4D99-8EE9-AD400A8D1DC4}" srcOrd="0" destOrd="0" presId="urn:microsoft.com/office/officeart/2005/8/layout/hProcess9"/>
    <dgm:cxn modelId="{71D06D13-9653-41E6-80D3-D9C8954C5B07}" srcId="{EA744B49-F226-4604-BE71-8B43A9DC805F}" destId="{E4AFF29A-5EEE-4B2D-AA03-D2940B79CE36}" srcOrd="3" destOrd="0" parTransId="{3C24EAF0-77D9-45D8-8EFE-F561436635A3}" sibTransId="{BAF6C19F-65F6-4D8E-A783-246769E64528}"/>
    <dgm:cxn modelId="{3AAE44ED-A396-4725-B933-506846551D78}" srcId="{EA744B49-F226-4604-BE71-8B43A9DC805F}" destId="{D5BB10D0-7E0E-4A2A-BAD7-370D71B14B89}" srcOrd="4" destOrd="0" parTransId="{BA0B29D5-0EDE-4FBF-96E8-28D6817DFDB8}" sibTransId="{11EE5BAA-1C2F-40DD-8D01-18A3B62546BF}"/>
    <dgm:cxn modelId="{0311FFC5-490D-40E9-9104-F152AC030422}" type="presOf" srcId="{E4AFF29A-5EEE-4B2D-AA03-D2940B79CE36}" destId="{55DAAF4D-F57B-43D3-8FB0-74A0E3AB1DAE}" srcOrd="0" destOrd="0" presId="urn:microsoft.com/office/officeart/2005/8/layout/hProcess9"/>
    <dgm:cxn modelId="{9CCEC1F3-4344-4C52-9457-73002E30235D}" type="presOf" srcId="{EA744B49-F226-4604-BE71-8B43A9DC805F}" destId="{4C16665E-6244-4632-B8A2-1B0D52F7FD63}" srcOrd="0" destOrd="0" presId="urn:microsoft.com/office/officeart/2005/8/layout/hProcess9"/>
    <dgm:cxn modelId="{3BAD6BC9-0D24-4E8B-94F3-BCE4DDC9AA9F}" type="presOf" srcId="{321241EC-E09D-4CBF-9DA5-A5985F6D32CF}" destId="{4A554D75-6245-4D1A-8A3C-FDC7344DD87F}" srcOrd="0" destOrd="0" presId="urn:microsoft.com/office/officeart/2005/8/layout/hProcess9"/>
    <dgm:cxn modelId="{27F424B0-17DF-421A-A861-C4A4EE1D4DC5}" srcId="{EA744B49-F226-4604-BE71-8B43A9DC805F}" destId="{321241EC-E09D-4CBF-9DA5-A5985F6D32CF}" srcOrd="2" destOrd="0" parTransId="{6E605938-5BD7-400D-9CF0-3A35CA58ED5D}" sibTransId="{DD374D2F-5859-4860-9CB0-3C817B758B62}"/>
    <dgm:cxn modelId="{2C371214-AB33-49DC-A943-B2D6E9BDB060}" type="presParOf" srcId="{4C16665E-6244-4632-B8A2-1B0D52F7FD63}" destId="{8E23FDFC-11F5-487E-8EEA-D3922D1CA007}" srcOrd="0" destOrd="0" presId="urn:microsoft.com/office/officeart/2005/8/layout/hProcess9"/>
    <dgm:cxn modelId="{448F7B1C-30B6-4666-ABBA-70462A649DF6}" type="presParOf" srcId="{4C16665E-6244-4632-B8A2-1B0D52F7FD63}" destId="{4640DD34-BB72-4C65-9474-D578D8FCAB12}" srcOrd="1" destOrd="0" presId="urn:microsoft.com/office/officeart/2005/8/layout/hProcess9"/>
    <dgm:cxn modelId="{C0DC6120-B6FC-42BF-91C7-35E7317FB6A2}" type="presParOf" srcId="{4640DD34-BB72-4C65-9474-D578D8FCAB12}" destId="{2A83B598-5578-403D-9068-44D25C79750B}" srcOrd="0" destOrd="0" presId="urn:microsoft.com/office/officeart/2005/8/layout/hProcess9"/>
    <dgm:cxn modelId="{AD688645-2A3D-47ED-8447-DB6CF2E6D29B}" type="presParOf" srcId="{4640DD34-BB72-4C65-9474-D578D8FCAB12}" destId="{65532D5C-370D-4BB7-8439-250F50D0BEA8}" srcOrd="1" destOrd="0" presId="urn:microsoft.com/office/officeart/2005/8/layout/hProcess9"/>
    <dgm:cxn modelId="{285078CB-7AFC-4CF0-8A4F-8B8FA8A4F414}" type="presParOf" srcId="{4640DD34-BB72-4C65-9474-D578D8FCAB12}" destId="{DC402ACB-B9B7-4645-ADEC-BBCD8542EA90}" srcOrd="2" destOrd="0" presId="urn:microsoft.com/office/officeart/2005/8/layout/hProcess9"/>
    <dgm:cxn modelId="{488414B0-CB72-43DD-A30F-27F5465DC818}" type="presParOf" srcId="{4640DD34-BB72-4C65-9474-D578D8FCAB12}" destId="{EFFE7E29-B334-469B-87BF-7C6BDD3B7272}" srcOrd="3" destOrd="0" presId="urn:microsoft.com/office/officeart/2005/8/layout/hProcess9"/>
    <dgm:cxn modelId="{78EBB785-115D-4C86-BD3E-8F678CF79A21}" type="presParOf" srcId="{4640DD34-BB72-4C65-9474-D578D8FCAB12}" destId="{4A554D75-6245-4D1A-8A3C-FDC7344DD87F}" srcOrd="4" destOrd="0" presId="urn:microsoft.com/office/officeart/2005/8/layout/hProcess9"/>
    <dgm:cxn modelId="{D8B7C2B2-700D-4214-BFA9-A459CA7FDB96}" type="presParOf" srcId="{4640DD34-BB72-4C65-9474-D578D8FCAB12}" destId="{64F0125C-BF38-48ED-9347-013D390A2FE9}" srcOrd="5" destOrd="0" presId="urn:microsoft.com/office/officeart/2005/8/layout/hProcess9"/>
    <dgm:cxn modelId="{7A02E6E3-126F-4FEE-B09F-A255B57EA440}" type="presParOf" srcId="{4640DD34-BB72-4C65-9474-D578D8FCAB12}" destId="{55DAAF4D-F57B-43D3-8FB0-74A0E3AB1DAE}" srcOrd="6" destOrd="0" presId="urn:microsoft.com/office/officeart/2005/8/layout/hProcess9"/>
    <dgm:cxn modelId="{2D6A36A3-2434-42FC-8BB2-BCE954C89639}" type="presParOf" srcId="{4640DD34-BB72-4C65-9474-D578D8FCAB12}" destId="{615CB233-6AB2-4E5A-9574-707BEC286AF2}" srcOrd="7" destOrd="0" presId="urn:microsoft.com/office/officeart/2005/8/layout/hProcess9"/>
    <dgm:cxn modelId="{DDB0AA9B-2DBE-4C3D-BDAC-CE6BB7433079}" type="presParOf" srcId="{4640DD34-BB72-4C65-9474-D578D8FCAB12}" destId="{1B27E1F9-D84A-4BFA-93DB-F1A6EAD38653}" srcOrd="8" destOrd="0" presId="urn:microsoft.com/office/officeart/2005/8/layout/hProcess9"/>
    <dgm:cxn modelId="{70D88128-BC9A-4EA3-8CC0-6CC53F94A0B2}" type="presParOf" srcId="{4640DD34-BB72-4C65-9474-D578D8FCAB12}" destId="{3C99C198-71D0-4A8B-A1E1-0BF09EDA7BCD}" srcOrd="9" destOrd="0" presId="urn:microsoft.com/office/officeart/2005/8/layout/hProcess9"/>
    <dgm:cxn modelId="{4B3C1912-F7AF-4783-9848-3A28F7AC652C}" type="presParOf" srcId="{4640DD34-BB72-4C65-9474-D578D8FCAB12}" destId="{4B395F48-1B54-4D99-8EE9-AD400A8D1DC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744B49-F226-4604-BE71-8B43A9DC8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6C134025-4422-49C5-9C01-8E37932D2E95}">
      <dgm:prSet phldrT="[Текст]" custT="1"/>
      <dgm:spPr/>
      <dgm:t>
        <a:bodyPr/>
        <a:lstStyle/>
        <a:p>
          <a:pPr marL="0">
            <a:lnSpc>
              <a:spcPct val="90000"/>
            </a:lnSpc>
          </a:pPr>
          <a:endParaRPr lang="ru-RU" sz="1400" dirty="0">
            <a:latin typeface="Garamond" panose="02020404030301010803" pitchFamily="18" charset="0"/>
          </a:endParaRPr>
        </a:p>
        <a:p>
          <a:pPr marL="0" indent="0">
            <a:lnSpc>
              <a:spcPct val="100000"/>
            </a:lnSpc>
          </a:pPr>
          <a:r>
            <a:rPr lang="ru-RU" sz="1500" dirty="0">
              <a:latin typeface="+mn-lt"/>
            </a:rPr>
            <a:t>Работа медицинских сестер стала плановой, систематизированной </a:t>
          </a:r>
        </a:p>
        <a:p>
          <a:pPr marL="0" indent="0">
            <a:lnSpc>
              <a:spcPct val="100000"/>
            </a:lnSpc>
          </a:pPr>
          <a:r>
            <a:rPr lang="ru-RU" sz="1500" dirty="0">
              <a:latin typeface="+mn-lt"/>
            </a:rPr>
            <a:t>(в модели сестринского  ухода на дому участвуют 17 </a:t>
          </a:r>
          <a:r>
            <a:rPr lang="ru-RU" sz="1500" dirty="0" err="1">
              <a:latin typeface="+mn-lt"/>
            </a:rPr>
            <a:t>мед.сестер</a:t>
          </a:r>
          <a:r>
            <a:rPr lang="ru-RU" sz="1500" dirty="0">
              <a:latin typeface="+mn-lt"/>
            </a:rPr>
            <a:t>) </a:t>
          </a:r>
        </a:p>
        <a:p>
          <a:pPr marL="0">
            <a:lnSpc>
              <a:spcPct val="90000"/>
            </a:lnSpc>
          </a:pPr>
          <a:endParaRPr lang="ru-RU" sz="1200" dirty="0"/>
        </a:p>
      </dgm:t>
    </dgm:pt>
    <dgm:pt modelId="{C7A10636-B091-4780-96D9-9E93FB02D918}" type="parTrans" cxnId="{13AB073B-A3D5-4C30-A974-F2F6A3ED019B}">
      <dgm:prSet/>
      <dgm:spPr/>
      <dgm:t>
        <a:bodyPr/>
        <a:lstStyle/>
        <a:p>
          <a:endParaRPr lang="ru-RU"/>
        </a:p>
      </dgm:t>
    </dgm:pt>
    <dgm:pt modelId="{A35386EF-6DD1-4E4D-A72B-6F26E57A13C3}" type="sibTrans" cxnId="{13AB073B-A3D5-4C30-A974-F2F6A3ED019B}">
      <dgm:prSet/>
      <dgm:spPr/>
      <dgm:t>
        <a:bodyPr/>
        <a:lstStyle/>
        <a:p>
          <a:endParaRPr lang="ru-RU"/>
        </a:p>
      </dgm:t>
    </dgm:pt>
    <dgm:pt modelId="{BF9BF2EE-1129-4BF0-BCD7-30E656031EC1}">
      <dgm:prSet/>
      <dgm:spPr/>
      <dgm:t>
        <a:bodyPr/>
        <a:lstStyle/>
        <a:p>
          <a:r>
            <a:rPr lang="ru-RU" dirty="0"/>
            <a:t>Улучшились взаимоотношения пациентов с медицинским персоналом</a:t>
          </a:r>
        </a:p>
      </dgm:t>
    </dgm:pt>
    <dgm:pt modelId="{3ED58638-931E-44CB-8C01-A885B8060543}" type="parTrans" cxnId="{37EB38B7-B332-4F49-8764-E7A93186F9B9}">
      <dgm:prSet/>
      <dgm:spPr/>
      <dgm:t>
        <a:bodyPr/>
        <a:lstStyle/>
        <a:p>
          <a:endParaRPr lang="ru-RU"/>
        </a:p>
      </dgm:t>
    </dgm:pt>
    <dgm:pt modelId="{D2965FF8-2CD0-4484-8229-02F2B13F0D4E}" type="sibTrans" cxnId="{37EB38B7-B332-4F49-8764-E7A93186F9B9}">
      <dgm:prSet/>
      <dgm:spPr/>
      <dgm:t>
        <a:bodyPr/>
        <a:lstStyle/>
        <a:p>
          <a:endParaRPr lang="ru-RU"/>
        </a:p>
      </dgm:t>
    </dgm:pt>
    <dgm:pt modelId="{321241EC-E09D-4CBF-9DA5-A5985F6D32CF}">
      <dgm:prSet/>
      <dgm:spPr/>
      <dgm:t>
        <a:bodyPr/>
        <a:lstStyle/>
        <a:p>
          <a:r>
            <a:rPr lang="ru-RU" dirty="0"/>
            <a:t>Улучшилась приверженность пациентов к лечению и диспансерному наблюдению</a:t>
          </a:r>
        </a:p>
      </dgm:t>
    </dgm:pt>
    <dgm:pt modelId="{6E605938-5BD7-400D-9CF0-3A35CA58ED5D}" type="parTrans" cxnId="{27F424B0-17DF-421A-A861-C4A4EE1D4DC5}">
      <dgm:prSet/>
      <dgm:spPr/>
      <dgm:t>
        <a:bodyPr/>
        <a:lstStyle/>
        <a:p>
          <a:endParaRPr lang="ru-RU"/>
        </a:p>
      </dgm:t>
    </dgm:pt>
    <dgm:pt modelId="{DD374D2F-5859-4860-9CB0-3C817B758B62}" type="sibTrans" cxnId="{27F424B0-17DF-421A-A861-C4A4EE1D4DC5}">
      <dgm:prSet/>
      <dgm:spPr/>
      <dgm:t>
        <a:bodyPr/>
        <a:lstStyle/>
        <a:p>
          <a:endParaRPr lang="ru-RU"/>
        </a:p>
      </dgm:t>
    </dgm:pt>
    <dgm:pt modelId="{E4AFF29A-5EEE-4B2D-AA03-D2940B79CE36}">
      <dgm:prSet/>
      <dgm:spPr/>
      <dgm:t>
        <a:bodyPr/>
        <a:lstStyle/>
        <a:p>
          <a:endParaRPr lang="ru-RU"/>
        </a:p>
      </dgm:t>
    </dgm:pt>
    <dgm:pt modelId="{3C24EAF0-77D9-45D8-8EFE-F561436635A3}" type="parTrans" cxnId="{71D06D13-9653-41E6-80D3-D9C8954C5B07}">
      <dgm:prSet/>
      <dgm:spPr/>
      <dgm:t>
        <a:bodyPr/>
        <a:lstStyle/>
        <a:p>
          <a:endParaRPr lang="ru-RU"/>
        </a:p>
      </dgm:t>
    </dgm:pt>
    <dgm:pt modelId="{BAF6C19F-65F6-4D8E-A783-246769E64528}" type="sibTrans" cxnId="{71D06D13-9653-41E6-80D3-D9C8954C5B07}">
      <dgm:prSet/>
      <dgm:spPr/>
      <dgm:t>
        <a:bodyPr/>
        <a:lstStyle/>
        <a:p>
          <a:endParaRPr lang="ru-RU"/>
        </a:p>
      </dgm:t>
    </dgm:pt>
    <dgm:pt modelId="{D5BB10D0-7E0E-4A2A-BAD7-370D71B14B89}">
      <dgm:prSet/>
      <dgm:spPr/>
      <dgm:t>
        <a:bodyPr/>
        <a:lstStyle/>
        <a:p>
          <a:endParaRPr lang="ru-RU"/>
        </a:p>
      </dgm:t>
    </dgm:pt>
    <dgm:pt modelId="{BA0B29D5-0EDE-4FBF-96E8-28D6817DFDB8}" type="parTrans" cxnId="{3AAE44ED-A396-4725-B933-506846551D78}">
      <dgm:prSet/>
      <dgm:spPr/>
      <dgm:t>
        <a:bodyPr/>
        <a:lstStyle/>
        <a:p>
          <a:endParaRPr lang="ru-RU"/>
        </a:p>
      </dgm:t>
    </dgm:pt>
    <dgm:pt modelId="{11EE5BAA-1C2F-40DD-8D01-18A3B62546BF}" type="sibTrans" cxnId="{3AAE44ED-A396-4725-B933-506846551D78}">
      <dgm:prSet/>
      <dgm:spPr/>
      <dgm:t>
        <a:bodyPr/>
        <a:lstStyle/>
        <a:p>
          <a:endParaRPr lang="ru-RU"/>
        </a:p>
      </dgm:t>
    </dgm:pt>
    <dgm:pt modelId="{93219365-1E9E-4B6F-A76D-5F1FFEEA76CD}">
      <dgm:prSet/>
      <dgm:spPr/>
      <dgm:t>
        <a:bodyPr/>
        <a:lstStyle/>
        <a:p>
          <a:endParaRPr lang="ru-RU"/>
        </a:p>
      </dgm:t>
    </dgm:pt>
    <dgm:pt modelId="{C030D4C1-4299-4B5B-BA0A-3BB846025E33}" type="parTrans" cxnId="{54117177-DE28-4D8A-95D7-2E2047DB4EB0}">
      <dgm:prSet/>
      <dgm:spPr/>
      <dgm:t>
        <a:bodyPr/>
        <a:lstStyle/>
        <a:p>
          <a:endParaRPr lang="ru-RU"/>
        </a:p>
      </dgm:t>
    </dgm:pt>
    <dgm:pt modelId="{C1108743-DE87-4644-9795-B945F262D8B3}" type="sibTrans" cxnId="{54117177-DE28-4D8A-95D7-2E2047DB4EB0}">
      <dgm:prSet/>
      <dgm:spPr/>
      <dgm:t>
        <a:bodyPr/>
        <a:lstStyle/>
        <a:p>
          <a:endParaRPr lang="ru-RU"/>
        </a:p>
      </dgm:t>
    </dgm:pt>
    <dgm:pt modelId="{B03945F4-3575-4A47-848A-EBB085D1D615}">
      <dgm:prSet/>
      <dgm:spPr/>
      <dgm:t>
        <a:bodyPr/>
        <a:lstStyle/>
        <a:p>
          <a:r>
            <a:rPr lang="ru-RU" dirty="0"/>
            <a:t>Медицинские сестры стали больше работать с семьей, что очень важно для пациента (поддержка семьи, раскрытие статуса и пр.)</a:t>
          </a:r>
        </a:p>
      </dgm:t>
    </dgm:pt>
    <dgm:pt modelId="{6076C805-E459-419E-B96E-198409AE12EC}" type="parTrans" cxnId="{ED3C41E1-5552-4F7B-95C9-591377B9BEA4}">
      <dgm:prSet/>
      <dgm:spPr/>
      <dgm:t>
        <a:bodyPr/>
        <a:lstStyle/>
        <a:p>
          <a:endParaRPr lang="ru-RU"/>
        </a:p>
      </dgm:t>
    </dgm:pt>
    <dgm:pt modelId="{7DDFEAD1-9609-4AAF-A691-BCE5E23BC838}" type="sibTrans" cxnId="{ED3C41E1-5552-4F7B-95C9-591377B9BEA4}">
      <dgm:prSet/>
      <dgm:spPr/>
      <dgm:t>
        <a:bodyPr/>
        <a:lstStyle/>
        <a:p>
          <a:endParaRPr lang="ru-RU"/>
        </a:p>
      </dgm:t>
    </dgm:pt>
    <dgm:pt modelId="{159BE4AF-2943-4289-9F82-027D7E41CC9F}">
      <dgm:prSet/>
      <dgm:spPr/>
      <dgm:t>
        <a:bodyPr/>
        <a:lstStyle/>
        <a:p>
          <a:r>
            <a:rPr lang="ru-RU" dirty="0"/>
            <a:t>Повысилась грамотность пациентов в области ВИЧ-инфекции</a:t>
          </a:r>
        </a:p>
      </dgm:t>
    </dgm:pt>
    <dgm:pt modelId="{51BB971D-2603-4319-A4E2-675887DBD384}" type="parTrans" cxnId="{DFC2D1D0-0D5D-4F92-98A0-A22DF17A5BF1}">
      <dgm:prSet/>
      <dgm:spPr/>
      <dgm:t>
        <a:bodyPr/>
        <a:lstStyle/>
        <a:p>
          <a:endParaRPr lang="ru-RU"/>
        </a:p>
      </dgm:t>
    </dgm:pt>
    <dgm:pt modelId="{064CA723-06B2-4B4C-89EE-9D76F75A8E6C}" type="sibTrans" cxnId="{DFC2D1D0-0D5D-4F92-98A0-A22DF17A5BF1}">
      <dgm:prSet/>
      <dgm:spPr/>
      <dgm:t>
        <a:bodyPr/>
        <a:lstStyle/>
        <a:p>
          <a:endParaRPr lang="ru-RU"/>
        </a:p>
      </dgm:t>
    </dgm:pt>
    <dgm:pt modelId="{F413743B-3C1D-49E5-BC05-43AAE4DF1AA9}">
      <dgm:prSet/>
      <dgm:spPr/>
      <dgm:t>
        <a:bodyPr/>
        <a:lstStyle/>
        <a:p>
          <a:endParaRPr lang="ru-RU" dirty="0"/>
        </a:p>
      </dgm:t>
    </dgm:pt>
    <dgm:pt modelId="{245863FD-2380-4C59-9F9B-B8B0B6967541}" type="parTrans" cxnId="{900721A4-EAE9-433F-A8A2-CA0F5AC811BF}">
      <dgm:prSet/>
      <dgm:spPr/>
      <dgm:t>
        <a:bodyPr/>
        <a:lstStyle/>
        <a:p>
          <a:endParaRPr lang="ru-RU"/>
        </a:p>
      </dgm:t>
    </dgm:pt>
    <dgm:pt modelId="{8D37D323-2475-4A61-816F-58E47B9ECF7F}" type="sibTrans" cxnId="{900721A4-EAE9-433F-A8A2-CA0F5AC811BF}">
      <dgm:prSet/>
      <dgm:spPr/>
      <dgm:t>
        <a:bodyPr/>
        <a:lstStyle/>
        <a:p>
          <a:endParaRPr lang="ru-RU"/>
        </a:p>
      </dgm:t>
    </dgm:pt>
    <dgm:pt modelId="{A6D1A31E-BBC9-46C3-92DD-5DF5CC1C4BD1}" type="pres">
      <dgm:prSet presAssocID="{EA744B49-F226-4604-BE71-8B43A9DC805F}" presName="outerComposite" presStyleCnt="0">
        <dgm:presLayoutVars>
          <dgm:chMax val="5"/>
          <dgm:dir/>
          <dgm:resizeHandles val="exact"/>
        </dgm:presLayoutVars>
      </dgm:prSet>
      <dgm:spPr/>
    </dgm:pt>
    <dgm:pt modelId="{9225A97B-5360-48A2-9438-47C0F0B3E813}" type="pres">
      <dgm:prSet presAssocID="{EA744B49-F226-4604-BE71-8B43A9DC805F}" presName="dummyMaxCanvas" presStyleCnt="0">
        <dgm:presLayoutVars/>
      </dgm:prSet>
      <dgm:spPr/>
    </dgm:pt>
    <dgm:pt modelId="{D7C09B05-9DCB-4BEC-8E84-0A5E9B5753D1}" type="pres">
      <dgm:prSet presAssocID="{EA744B49-F226-4604-BE71-8B43A9DC805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65DC4-B00E-4AAE-B167-71D81614114F}" type="pres">
      <dgm:prSet presAssocID="{EA744B49-F226-4604-BE71-8B43A9DC805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9B393-50B3-4C73-A1AE-DF5166ACAD44}" type="pres">
      <dgm:prSet presAssocID="{EA744B49-F226-4604-BE71-8B43A9DC805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E1FD4-4D10-4EE1-9BB2-0E94D7E505D4}" type="pres">
      <dgm:prSet presAssocID="{EA744B49-F226-4604-BE71-8B43A9DC805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0BB73-4EE8-405F-8D2E-D050516304AC}" type="pres">
      <dgm:prSet presAssocID="{EA744B49-F226-4604-BE71-8B43A9DC805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7A718-7713-42D7-AAB3-B6D4DBA8D873}" type="pres">
      <dgm:prSet presAssocID="{EA744B49-F226-4604-BE71-8B43A9DC805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D6824-0B68-4409-8766-90AB118BE3D1}" type="pres">
      <dgm:prSet presAssocID="{EA744B49-F226-4604-BE71-8B43A9DC805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F55C1-591E-4746-A8CA-13918517FE6E}" type="pres">
      <dgm:prSet presAssocID="{EA744B49-F226-4604-BE71-8B43A9DC805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217B-50A7-4AC7-9EAD-B3B5B0906909}" type="pres">
      <dgm:prSet presAssocID="{EA744B49-F226-4604-BE71-8B43A9DC805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AF2ED-9346-4F93-8DBC-54EB90DC5953}" type="pres">
      <dgm:prSet presAssocID="{EA744B49-F226-4604-BE71-8B43A9DC805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1C9D3-B0ED-425D-9C2B-90112C88569A}" type="pres">
      <dgm:prSet presAssocID="{EA744B49-F226-4604-BE71-8B43A9DC805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DD121-E661-41ED-9075-057F2B1D33A9}" type="pres">
      <dgm:prSet presAssocID="{EA744B49-F226-4604-BE71-8B43A9DC805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33CE6-3170-4CE9-8BDF-5CCF6A7B9C40}" type="pres">
      <dgm:prSet presAssocID="{EA744B49-F226-4604-BE71-8B43A9DC805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D7997-F6D8-4FB0-8BFB-4BA55782C188}" type="pres">
      <dgm:prSet presAssocID="{EA744B49-F226-4604-BE71-8B43A9DC805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5E525-0D37-4C38-BF13-477B71B2DE7D}" type="presOf" srcId="{B03945F4-3575-4A47-848A-EBB085D1D615}" destId="{79EDD121-E661-41ED-9075-057F2B1D33A9}" srcOrd="1" destOrd="0" presId="urn:microsoft.com/office/officeart/2005/8/layout/vProcess5"/>
    <dgm:cxn modelId="{580CB850-B2D7-4333-AFDC-276F8D396AD5}" type="presOf" srcId="{BF9BF2EE-1129-4BF0-BCD7-30E656031EC1}" destId="{7E11C9D3-B0ED-425D-9C2B-90112C88569A}" srcOrd="1" destOrd="0" presId="urn:microsoft.com/office/officeart/2005/8/layout/vProcess5"/>
    <dgm:cxn modelId="{F43BD01C-27BD-4D34-954E-1E73AD75A29A}" type="presOf" srcId="{DD374D2F-5859-4860-9CB0-3C817B758B62}" destId="{3555217B-50A7-4AC7-9EAD-B3B5B0906909}" srcOrd="0" destOrd="0" presId="urn:microsoft.com/office/officeart/2005/8/layout/vProcess5"/>
    <dgm:cxn modelId="{900721A4-EAE9-433F-A8A2-CA0F5AC811BF}" srcId="{EA744B49-F226-4604-BE71-8B43A9DC805F}" destId="{F413743B-3C1D-49E5-BC05-43AAE4DF1AA9}" srcOrd="5" destOrd="0" parTransId="{245863FD-2380-4C59-9F9B-B8B0B6967541}" sibTransId="{8D37D323-2475-4A61-816F-58E47B9ECF7F}"/>
    <dgm:cxn modelId="{B7074171-5E6E-431F-873F-9939269EDFF9}" type="presOf" srcId="{B03945F4-3575-4A47-848A-EBB085D1D615}" destId="{3F09B393-50B3-4C73-A1AE-DF5166ACAD44}" srcOrd="0" destOrd="0" presId="urn:microsoft.com/office/officeart/2005/8/layout/vProcess5"/>
    <dgm:cxn modelId="{8B9771E4-10F2-4B2D-9CBE-A4E745CEC69C}" type="presOf" srcId="{BF9BF2EE-1129-4BF0-BCD7-30E656031EC1}" destId="{85C65DC4-B00E-4AAE-B167-71D81614114F}" srcOrd="0" destOrd="0" presId="urn:microsoft.com/office/officeart/2005/8/layout/vProcess5"/>
    <dgm:cxn modelId="{4C39D556-6EA9-4B01-8C7C-574259DD868D}" type="presOf" srcId="{D2965FF8-2CD0-4484-8229-02F2B13F0D4E}" destId="{BC7D6824-0B68-4409-8766-90AB118BE3D1}" srcOrd="0" destOrd="0" presId="urn:microsoft.com/office/officeart/2005/8/layout/vProcess5"/>
    <dgm:cxn modelId="{37EB38B7-B332-4F49-8764-E7A93186F9B9}" srcId="{EA744B49-F226-4604-BE71-8B43A9DC805F}" destId="{BF9BF2EE-1129-4BF0-BCD7-30E656031EC1}" srcOrd="1" destOrd="0" parTransId="{3ED58638-931E-44CB-8C01-A885B8060543}" sibTransId="{D2965FF8-2CD0-4484-8229-02F2B13F0D4E}"/>
    <dgm:cxn modelId="{3D57BCE5-6055-4F96-A89F-F878FD29B68E}" type="presOf" srcId="{7DDFEAD1-9609-4AAF-A691-BCE5E23BC838}" destId="{ADDF55C1-591E-4746-A8CA-13918517FE6E}" srcOrd="0" destOrd="0" presId="urn:microsoft.com/office/officeart/2005/8/layout/vProcess5"/>
    <dgm:cxn modelId="{7340C09F-F016-4E35-BCD2-98291E1BC837}" type="presOf" srcId="{A35386EF-6DD1-4E4D-A72B-6F26E57A13C3}" destId="{61A7A718-7713-42D7-AAB3-B6D4DBA8D873}" srcOrd="0" destOrd="0" presId="urn:microsoft.com/office/officeart/2005/8/layout/vProcess5"/>
    <dgm:cxn modelId="{2B303BC6-2045-4A56-AFA5-C9430D11C873}" type="presOf" srcId="{321241EC-E09D-4CBF-9DA5-A5985F6D32CF}" destId="{A22E1FD4-4D10-4EE1-9BB2-0E94D7E505D4}" srcOrd="0" destOrd="0" presId="urn:microsoft.com/office/officeart/2005/8/layout/vProcess5"/>
    <dgm:cxn modelId="{13AB073B-A3D5-4C30-A974-F2F6A3ED019B}" srcId="{EA744B49-F226-4604-BE71-8B43A9DC805F}" destId="{6C134025-4422-49C5-9C01-8E37932D2E95}" srcOrd="0" destOrd="0" parTransId="{C7A10636-B091-4780-96D9-9E93FB02D918}" sibTransId="{A35386EF-6DD1-4E4D-A72B-6F26E57A13C3}"/>
    <dgm:cxn modelId="{54117177-DE28-4D8A-95D7-2E2047DB4EB0}" srcId="{EA744B49-F226-4604-BE71-8B43A9DC805F}" destId="{93219365-1E9E-4B6F-A76D-5F1FFEEA76CD}" srcOrd="8" destOrd="0" parTransId="{C030D4C1-4299-4B5B-BA0A-3BB846025E33}" sibTransId="{C1108743-DE87-4644-9795-B945F262D8B3}"/>
    <dgm:cxn modelId="{C096C91A-3A0A-49BD-B622-D78C1D1BAD44}" type="presOf" srcId="{6C134025-4422-49C5-9C01-8E37932D2E95}" destId="{B36AF2ED-9346-4F93-8DBC-54EB90DC5953}" srcOrd="1" destOrd="0" presId="urn:microsoft.com/office/officeart/2005/8/layout/vProcess5"/>
    <dgm:cxn modelId="{DD69FA1A-EDA7-49E1-A002-742A8FC4199B}" type="presOf" srcId="{159BE4AF-2943-4289-9F82-027D7E41CC9F}" destId="{82F0BB73-4EE8-405F-8D2E-D050516304AC}" srcOrd="0" destOrd="0" presId="urn:microsoft.com/office/officeart/2005/8/layout/vProcess5"/>
    <dgm:cxn modelId="{DFC2D1D0-0D5D-4F92-98A0-A22DF17A5BF1}" srcId="{EA744B49-F226-4604-BE71-8B43A9DC805F}" destId="{159BE4AF-2943-4289-9F82-027D7E41CC9F}" srcOrd="4" destOrd="0" parTransId="{51BB971D-2603-4319-A4E2-675887DBD384}" sibTransId="{064CA723-06B2-4B4C-89EE-9D76F75A8E6C}"/>
    <dgm:cxn modelId="{71D06D13-9653-41E6-80D3-D9C8954C5B07}" srcId="{EA744B49-F226-4604-BE71-8B43A9DC805F}" destId="{E4AFF29A-5EEE-4B2D-AA03-D2940B79CE36}" srcOrd="6" destOrd="0" parTransId="{3C24EAF0-77D9-45D8-8EFE-F561436635A3}" sibTransId="{BAF6C19F-65F6-4D8E-A783-246769E64528}"/>
    <dgm:cxn modelId="{ED3C41E1-5552-4F7B-95C9-591377B9BEA4}" srcId="{EA744B49-F226-4604-BE71-8B43A9DC805F}" destId="{B03945F4-3575-4A47-848A-EBB085D1D615}" srcOrd="2" destOrd="0" parTransId="{6076C805-E459-419E-B96E-198409AE12EC}" sibTransId="{7DDFEAD1-9609-4AAF-A691-BCE5E23BC838}"/>
    <dgm:cxn modelId="{9A1355C4-9E82-4BA2-A111-C92FD08A17DC}" type="presOf" srcId="{321241EC-E09D-4CBF-9DA5-A5985F6D32CF}" destId="{2A233CE6-3170-4CE9-8BDF-5CCF6A7B9C40}" srcOrd="1" destOrd="0" presId="urn:microsoft.com/office/officeart/2005/8/layout/vProcess5"/>
    <dgm:cxn modelId="{3AAE44ED-A396-4725-B933-506846551D78}" srcId="{EA744B49-F226-4604-BE71-8B43A9DC805F}" destId="{D5BB10D0-7E0E-4A2A-BAD7-370D71B14B89}" srcOrd="7" destOrd="0" parTransId="{BA0B29D5-0EDE-4FBF-96E8-28D6817DFDB8}" sibTransId="{11EE5BAA-1C2F-40DD-8D01-18A3B62546BF}"/>
    <dgm:cxn modelId="{D43F9106-4899-401A-9F05-2D62473F2B03}" type="presOf" srcId="{6C134025-4422-49C5-9C01-8E37932D2E95}" destId="{D7C09B05-9DCB-4BEC-8E84-0A5E9B5753D1}" srcOrd="0" destOrd="0" presId="urn:microsoft.com/office/officeart/2005/8/layout/vProcess5"/>
    <dgm:cxn modelId="{27F424B0-17DF-421A-A861-C4A4EE1D4DC5}" srcId="{EA744B49-F226-4604-BE71-8B43A9DC805F}" destId="{321241EC-E09D-4CBF-9DA5-A5985F6D32CF}" srcOrd="3" destOrd="0" parTransId="{6E605938-5BD7-400D-9CF0-3A35CA58ED5D}" sibTransId="{DD374D2F-5859-4860-9CB0-3C817B758B62}"/>
    <dgm:cxn modelId="{E8EED628-4C23-4D10-AF6C-AEDEC167AA60}" type="presOf" srcId="{EA744B49-F226-4604-BE71-8B43A9DC805F}" destId="{A6D1A31E-BBC9-46C3-92DD-5DF5CC1C4BD1}" srcOrd="0" destOrd="0" presId="urn:microsoft.com/office/officeart/2005/8/layout/vProcess5"/>
    <dgm:cxn modelId="{CAE61FC6-1513-42E6-B3B4-E062FB4DB21D}" type="presOf" srcId="{159BE4AF-2943-4289-9F82-027D7E41CC9F}" destId="{23DD7997-F6D8-4FB0-8BFB-4BA55782C188}" srcOrd="1" destOrd="0" presId="urn:microsoft.com/office/officeart/2005/8/layout/vProcess5"/>
    <dgm:cxn modelId="{AEDF8BC3-32EB-4562-B71D-89806DA1C662}" type="presParOf" srcId="{A6D1A31E-BBC9-46C3-92DD-5DF5CC1C4BD1}" destId="{9225A97B-5360-48A2-9438-47C0F0B3E813}" srcOrd="0" destOrd="0" presId="urn:microsoft.com/office/officeart/2005/8/layout/vProcess5"/>
    <dgm:cxn modelId="{FB5B8A41-ABC6-4C3D-B10D-4C4573B00A35}" type="presParOf" srcId="{A6D1A31E-BBC9-46C3-92DD-5DF5CC1C4BD1}" destId="{D7C09B05-9DCB-4BEC-8E84-0A5E9B5753D1}" srcOrd="1" destOrd="0" presId="urn:microsoft.com/office/officeart/2005/8/layout/vProcess5"/>
    <dgm:cxn modelId="{20D675E3-336D-4711-9731-29E673BDFBC7}" type="presParOf" srcId="{A6D1A31E-BBC9-46C3-92DD-5DF5CC1C4BD1}" destId="{85C65DC4-B00E-4AAE-B167-71D81614114F}" srcOrd="2" destOrd="0" presId="urn:microsoft.com/office/officeart/2005/8/layout/vProcess5"/>
    <dgm:cxn modelId="{2EB2425D-B608-4E57-8897-6D578622EFD7}" type="presParOf" srcId="{A6D1A31E-BBC9-46C3-92DD-5DF5CC1C4BD1}" destId="{3F09B393-50B3-4C73-A1AE-DF5166ACAD44}" srcOrd="3" destOrd="0" presId="urn:microsoft.com/office/officeart/2005/8/layout/vProcess5"/>
    <dgm:cxn modelId="{B47EF194-F80D-4F35-AF80-F584B31A7903}" type="presParOf" srcId="{A6D1A31E-BBC9-46C3-92DD-5DF5CC1C4BD1}" destId="{A22E1FD4-4D10-4EE1-9BB2-0E94D7E505D4}" srcOrd="4" destOrd="0" presId="urn:microsoft.com/office/officeart/2005/8/layout/vProcess5"/>
    <dgm:cxn modelId="{00C37805-2248-4EAC-A10C-53865364FAEB}" type="presParOf" srcId="{A6D1A31E-BBC9-46C3-92DD-5DF5CC1C4BD1}" destId="{82F0BB73-4EE8-405F-8D2E-D050516304AC}" srcOrd="5" destOrd="0" presId="urn:microsoft.com/office/officeart/2005/8/layout/vProcess5"/>
    <dgm:cxn modelId="{6FD3F0FA-599E-4493-A439-6877764340D9}" type="presParOf" srcId="{A6D1A31E-BBC9-46C3-92DD-5DF5CC1C4BD1}" destId="{61A7A718-7713-42D7-AAB3-B6D4DBA8D873}" srcOrd="6" destOrd="0" presId="urn:microsoft.com/office/officeart/2005/8/layout/vProcess5"/>
    <dgm:cxn modelId="{36C8D59C-4EDF-4395-B406-4C2723C9B09E}" type="presParOf" srcId="{A6D1A31E-BBC9-46C3-92DD-5DF5CC1C4BD1}" destId="{BC7D6824-0B68-4409-8766-90AB118BE3D1}" srcOrd="7" destOrd="0" presId="urn:microsoft.com/office/officeart/2005/8/layout/vProcess5"/>
    <dgm:cxn modelId="{9E17C1C5-DF97-49A9-B3A3-A296ECE1892E}" type="presParOf" srcId="{A6D1A31E-BBC9-46C3-92DD-5DF5CC1C4BD1}" destId="{ADDF55C1-591E-4746-A8CA-13918517FE6E}" srcOrd="8" destOrd="0" presId="urn:microsoft.com/office/officeart/2005/8/layout/vProcess5"/>
    <dgm:cxn modelId="{1D78EB34-BC02-450C-847B-DE11D259939C}" type="presParOf" srcId="{A6D1A31E-BBC9-46C3-92DD-5DF5CC1C4BD1}" destId="{3555217B-50A7-4AC7-9EAD-B3B5B0906909}" srcOrd="9" destOrd="0" presId="urn:microsoft.com/office/officeart/2005/8/layout/vProcess5"/>
    <dgm:cxn modelId="{CA804D60-6644-4716-ABE6-D36B30DA5FA6}" type="presParOf" srcId="{A6D1A31E-BBC9-46C3-92DD-5DF5CC1C4BD1}" destId="{B36AF2ED-9346-4F93-8DBC-54EB90DC5953}" srcOrd="10" destOrd="0" presId="urn:microsoft.com/office/officeart/2005/8/layout/vProcess5"/>
    <dgm:cxn modelId="{6A67331B-0ACA-4E15-8438-F5ACC5235161}" type="presParOf" srcId="{A6D1A31E-BBC9-46C3-92DD-5DF5CC1C4BD1}" destId="{7E11C9D3-B0ED-425D-9C2B-90112C88569A}" srcOrd="11" destOrd="0" presId="urn:microsoft.com/office/officeart/2005/8/layout/vProcess5"/>
    <dgm:cxn modelId="{5CBEBCA1-59CB-4731-9EE8-31D00018A6D8}" type="presParOf" srcId="{A6D1A31E-BBC9-46C3-92DD-5DF5CC1C4BD1}" destId="{79EDD121-E661-41ED-9075-057F2B1D33A9}" srcOrd="12" destOrd="0" presId="urn:microsoft.com/office/officeart/2005/8/layout/vProcess5"/>
    <dgm:cxn modelId="{D555EA65-E62F-4DC9-88FA-BCBBDD560E82}" type="presParOf" srcId="{A6D1A31E-BBC9-46C3-92DD-5DF5CC1C4BD1}" destId="{2A233CE6-3170-4CE9-8BDF-5CCF6A7B9C40}" srcOrd="13" destOrd="0" presId="urn:microsoft.com/office/officeart/2005/8/layout/vProcess5"/>
    <dgm:cxn modelId="{AC522444-4D28-4C13-ABCA-FF04616FAE25}" type="presParOf" srcId="{A6D1A31E-BBC9-46C3-92DD-5DF5CC1C4BD1}" destId="{23DD7997-F6D8-4FB0-8BFB-4BA55782C18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44B49-F226-4604-BE71-8B43A9DC8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6C134025-4422-49C5-9C01-8E37932D2E95}">
      <dgm:prSet phldrT="[Текст]" custT="1"/>
      <dgm:spPr/>
      <dgm:t>
        <a:bodyPr/>
        <a:lstStyle/>
        <a:p>
          <a:pPr algn="ctr"/>
          <a:r>
            <a:rPr lang="en-US" sz="1400" dirty="0"/>
            <a:t>         </a:t>
          </a:r>
          <a:endParaRPr lang="ru-RU" sz="1400" dirty="0"/>
        </a:p>
        <a:p>
          <a:pPr algn="ctr"/>
          <a:r>
            <a:rPr lang="en-US" sz="2200" dirty="0">
              <a:latin typeface="Garamond" panose="02020404030301010803" pitchFamily="18" charset="0"/>
            </a:rPr>
            <a:t> </a:t>
          </a:r>
          <a:r>
            <a:rPr lang="ru-RU" sz="2200" dirty="0">
              <a:latin typeface="Garamond" panose="02020404030301010803" pitchFamily="18" charset="0"/>
            </a:rPr>
            <a:t>В программе 7 медицинских</a:t>
          </a:r>
          <a:r>
            <a:rPr lang="en-US" sz="2200" dirty="0">
              <a:latin typeface="Garamond" panose="02020404030301010803" pitchFamily="18" charset="0"/>
            </a:rPr>
            <a:t> </a:t>
          </a:r>
          <a:r>
            <a:rPr lang="ru-RU" sz="2200" dirty="0">
              <a:latin typeface="Garamond" panose="02020404030301010803" pitchFamily="18" charset="0"/>
            </a:rPr>
            <a:t>сестер </a:t>
          </a:r>
        </a:p>
        <a:p>
          <a:pPr algn="l"/>
          <a:endParaRPr lang="ru-RU" sz="1400" dirty="0"/>
        </a:p>
      </dgm:t>
    </dgm:pt>
    <dgm:pt modelId="{C7A10636-B091-4780-96D9-9E93FB02D918}" type="parTrans" cxnId="{13AB073B-A3D5-4C30-A974-F2F6A3ED019B}">
      <dgm:prSet/>
      <dgm:spPr/>
      <dgm:t>
        <a:bodyPr/>
        <a:lstStyle/>
        <a:p>
          <a:endParaRPr lang="ru-RU"/>
        </a:p>
      </dgm:t>
    </dgm:pt>
    <dgm:pt modelId="{A35386EF-6DD1-4E4D-A72B-6F26E57A13C3}" type="sibTrans" cxnId="{13AB073B-A3D5-4C30-A974-F2F6A3ED019B}">
      <dgm:prSet/>
      <dgm:spPr/>
      <dgm:t>
        <a:bodyPr/>
        <a:lstStyle/>
        <a:p>
          <a:endParaRPr lang="ru-RU"/>
        </a:p>
      </dgm:t>
    </dgm:pt>
    <dgm:pt modelId="{BF9BF2EE-1129-4BF0-BCD7-30E656031EC1}">
      <dgm:prSet custT="1"/>
      <dgm:spPr/>
      <dgm:t>
        <a:bodyPr/>
        <a:lstStyle/>
        <a:p>
          <a:pPr marL="722313" indent="-722313"/>
          <a:r>
            <a:rPr lang="en-US" sz="2200" dirty="0">
              <a:latin typeface="Garamond" panose="02020404030301010803" pitchFamily="18" charset="0"/>
            </a:rPr>
            <a:t>           </a:t>
          </a:r>
          <a:r>
            <a:rPr lang="ru-RU" sz="2200" dirty="0">
              <a:latin typeface="Garamond" panose="02020404030301010803" pitchFamily="18" charset="0"/>
            </a:rPr>
            <a:t>За 2,5 месяца   в программу принято 82 пациента</a:t>
          </a:r>
        </a:p>
      </dgm:t>
    </dgm:pt>
    <dgm:pt modelId="{3ED58638-931E-44CB-8C01-A885B8060543}" type="parTrans" cxnId="{37EB38B7-B332-4F49-8764-E7A93186F9B9}">
      <dgm:prSet/>
      <dgm:spPr/>
      <dgm:t>
        <a:bodyPr/>
        <a:lstStyle/>
        <a:p>
          <a:endParaRPr lang="ru-RU"/>
        </a:p>
      </dgm:t>
    </dgm:pt>
    <dgm:pt modelId="{D2965FF8-2CD0-4484-8229-02F2B13F0D4E}" type="sibTrans" cxnId="{37EB38B7-B332-4F49-8764-E7A93186F9B9}">
      <dgm:prSet/>
      <dgm:spPr/>
      <dgm:t>
        <a:bodyPr/>
        <a:lstStyle/>
        <a:p>
          <a:endParaRPr lang="ru-RU"/>
        </a:p>
      </dgm:t>
    </dgm:pt>
    <dgm:pt modelId="{D4FAEF70-1D5A-453D-B5FF-881EEA371124}">
      <dgm:prSet custT="1"/>
      <dgm:spPr/>
      <dgm:t>
        <a:bodyPr/>
        <a:lstStyle/>
        <a:p>
          <a:r>
            <a:rPr lang="ru-RU" sz="2200" dirty="0">
              <a:latin typeface="Garamond" panose="02020404030301010803" pitchFamily="18" charset="0"/>
            </a:rPr>
            <a:t>  </a:t>
          </a:r>
          <a:r>
            <a:rPr lang="en-US" sz="2200" dirty="0">
              <a:latin typeface="Garamond" panose="02020404030301010803" pitchFamily="18" charset="0"/>
            </a:rPr>
            <a:t>        </a:t>
          </a:r>
          <a:r>
            <a:rPr lang="ru-RU" sz="2200" dirty="0">
              <a:latin typeface="Garamond" panose="02020404030301010803" pitchFamily="18" charset="0"/>
            </a:rPr>
            <a:t>165 визитов к пациентам </a:t>
          </a:r>
        </a:p>
      </dgm:t>
    </dgm:pt>
    <dgm:pt modelId="{E2F45AE2-2AF6-402D-BBE3-07777B6D0F30}" type="parTrans" cxnId="{913EA149-1557-4E80-A407-989CD72927B7}">
      <dgm:prSet/>
      <dgm:spPr/>
      <dgm:t>
        <a:bodyPr/>
        <a:lstStyle/>
        <a:p>
          <a:endParaRPr lang="ru-RU"/>
        </a:p>
      </dgm:t>
    </dgm:pt>
    <dgm:pt modelId="{1A3026D1-68CA-4F5F-8258-DE4BD7F51ADA}" type="sibTrans" cxnId="{913EA149-1557-4E80-A407-989CD72927B7}">
      <dgm:prSet/>
      <dgm:spPr/>
      <dgm:t>
        <a:bodyPr/>
        <a:lstStyle/>
        <a:p>
          <a:endParaRPr lang="ru-RU"/>
        </a:p>
      </dgm:t>
    </dgm:pt>
    <dgm:pt modelId="{78E9F28F-6546-4F3C-B6C1-51760A0C14C7}">
      <dgm:prSet custT="1"/>
      <dgm:spPr/>
      <dgm:t>
        <a:bodyPr/>
        <a:lstStyle/>
        <a:p>
          <a:r>
            <a:rPr lang="en-US" sz="1900" dirty="0"/>
            <a:t>         </a:t>
          </a:r>
          <a:r>
            <a:rPr lang="ru-RU" sz="2200" dirty="0">
              <a:latin typeface="Garamond" panose="02020404030301010803" pitchFamily="18" charset="0"/>
            </a:rPr>
            <a:t>Осуществлены 197 звонков</a:t>
          </a:r>
        </a:p>
      </dgm:t>
    </dgm:pt>
    <dgm:pt modelId="{7397165B-9396-4CFB-B8BB-CBB092E4246F}" type="parTrans" cxnId="{A79ABF2F-A2E0-4B97-87E0-1CB4627F6B7C}">
      <dgm:prSet/>
      <dgm:spPr/>
      <dgm:t>
        <a:bodyPr/>
        <a:lstStyle/>
        <a:p>
          <a:endParaRPr lang="ru-RU"/>
        </a:p>
      </dgm:t>
    </dgm:pt>
    <dgm:pt modelId="{7D3766F6-77AD-4B91-96E3-653820085E5B}" type="sibTrans" cxnId="{A79ABF2F-A2E0-4B97-87E0-1CB4627F6B7C}">
      <dgm:prSet/>
      <dgm:spPr/>
      <dgm:t>
        <a:bodyPr/>
        <a:lstStyle/>
        <a:p>
          <a:endParaRPr lang="ru-RU"/>
        </a:p>
      </dgm:t>
    </dgm:pt>
    <dgm:pt modelId="{A6D1A31E-BBC9-46C3-92DD-5DF5CC1C4BD1}" type="pres">
      <dgm:prSet presAssocID="{EA744B49-F226-4604-BE71-8B43A9DC805F}" presName="outerComposite" presStyleCnt="0">
        <dgm:presLayoutVars>
          <dgm:chMax val="5"/>
          <dgm:dir/>
          <dgm:resizeHandles val="exact"/>
        </dgm:presLayoutVars>
      </dgm:prSet>
      <dgm:spPr/>
    </dgm:pt>
    <dgm:pt modelId="{9225A97B-5360-48A2-9438-47C0F0B3E813}" type="pres">
      <dgm:prSet presAssocID="{EA744B49-F226-4604-BE71-8B43A9DC805F}" presName="dummyMaxCanvas" presStyleCnt="0">
        <dgm:presLayoutVars/>
      </dgm:prSet>
      <dgm:spPr/>
    </dgm:pt>
    <dgm:pt modelId="{BB299EDC-71E0-43EA-8907-38049AA87AC3}" type="pres">
      <dgm:prSet presAssocID="{EA744B49-F226-4604-BE71-8B43A9DC805F}" presName="FourNodes_1" presStyleLbl="node1" presStyleIdx="0" presStyleCnt="4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ru-RU"/>
        </a:p>
      </dgm:t>
    </dgm:pt>
    <dgm:pt modelId="{8E3F3164-FEA1-4321-9B5F-DFBF11E4D217}" type="pres">
      <dgm:prSet presAssocID="{EA744B49-F226-4604-BE71-8B43A9DC805F}" presName="FourNodes_2" presStyleLbl="node1" presStyleIdx="1" presStyleCnt="4" custLinFactNeighborX="-562" custLinFactNeighborY="400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ru-RU"/>
        </a:p>
      </dgm:t>
    </dgm:pt>
    <dgm:pt modelId="{CF42C79A-73F6-440C-A0CD-98E1BC205498}" type="pres">
      <dgm:prSet presAssocID="{EA744B49-F226-4604-BE71-8B43A9DC805F}" presName="FourNodes_3" presStyleLbl="node1" presStyleIdx="2" presStyleCnt="4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ru-RU"/>
        </a:p>
      </dgm:t>
    </dgm:pt>
    <dgm:pt modelId="{E3A5A05F-DB2E-43B4-A056-F91E76930186}" type="pres">
      <dgm:prSet presAssocID="{EA744B49-F226-4604-BE71-8B43A9DC805F}" presName="FourNodes_4" presStyleLbl="node1" presStyleIdx="3" presStyleCnt="4" custLinFactNeighborY="-4546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ru-RU"/>
        </a:p>
      </dgm:t>
    </dgm:pt>
    <dgm:pt modelId="{07D427F9-F595-436E-8CDF-502AF28B9FB3}" type="pres">
      <dgm:prSet presAssocID="{EA744B49-F226-4604-BE71-8B43A9DC805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356A-8322-4081-97BC-26A0315FB2F0}" type="pres">
      <dgm:prSet presAssocID="{EA744B49-F226-4604-BE71-8B43A9DC805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8CA38-9801-4031-B535-E7411C6FA70F}" type="pres">
      <dgm:prSet presAssocID="{EA744B49-F226-4604-BE71-8B43A9DC805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CE748-FEB4-4362-B213-A56BBBD5217B}" type="pres">
      <dgm:prSet presAssocID="{EA744B49-F226-4604-BE71-8B43A9DC805F}" presName="FourNodes_1_text" presStyleLbl="node1" presStyleIdx="3" presStyleCnt="4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ru-RU"/>
        </a:p>
      </dgm:t>
    </dgm:pt>
    <dgm:pt modelId="{F5D15ABC-EB92-4705-9A2D-A4AD4043408C}" type="pres">
      <dgm:prSet presAssocID="{EA744B49-F226-4604-BE71-8B43A9DC805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53186-AF77-4401-B91F-5D646E6953AE}" type="pres">
      <dgm:prSet presAssocID="{EA744B49-F226-4604-BE71-8B43A9DC805F}" presName="FourNodes_3_text" presStyleLbl="node1" presStyleIdx="3" presStyleCnt="4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ru-RU"/>
        </a:p>
      </dgm:t>
    </dgm:pt>
    <dgm:pt modelId="{3ED9A07C-549C-4C72-8D83-C7F541C66D85}" type="pres">
      <dgm:prSet presAssocID="{EA744B49-F226-4604-BE71-8B43A9DC805F}" presName="FourNodes_4_text" presStyleLbl="node1" presStyleIdx="3" presStyleCnt="4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ru-RU"/>
        </a:p>
      </dgm:t>
    </dgm:pt>
  </dgm:ptLst>
  <dgm:cxnLst>
    <dgm:cxn modelId="{913EA149-1557-4E80-A407-989CD72927B7}" srcId="{EA744B49-F226-4604-BE71-8B43A9DC805F}" destId="{D4FAEF70-1D5A-453D-B5FF-881EEA371124}" srcOrd="2" destOrd="0" parTransId="{E2F45AE2-2AF6-402D-BBE3-07777B6D0F30}" sibTransId="{1A3026D1-68CA-4F5F-8258-DE4BD7F51ADA}"/>
    <dgm:cxn modelId="{9C0553BF-6E17-44AE-8844-1496DC5B2C6E}" type="presOf" srcId="{A35386EF-6DD1-4E4D-A72B-6F26E57A13C3}" destId="{07D427F9-F595-436E-8CDF-502AF28B9FB3}" srcOrd="0" destOrd="0" presId="urn:microsoft.com/office/officeart/2005/8/layout/vProcess5"/>
    <dgm:cxn modelId="{AD07847B-06B4-435C-BE09-90ACD8968BAE}" type="presOf" srcId="{6C134025-4422-49C5-9C01-8E37932D2E95}" destId="{501CE748-FEB4-4362-B213-A56BBBD5217B}" srcOrd="1" destOrd="0" presId="urn:microsoft.com/office/officeart/2005/8/layout/vProcess5"/>
    <dgm:cxn modelId="{37EB38B7-B332-4F49-8764-E7A93186F9B9}" srcId="{EA744B49-F226-4604-BE71-8B43A9DC805F}" destId="{BF9BF2EE-1129-4BF0-BCD7-30E656031EC1}" srcOrd="1" destOrd="0" parTransId="{3ED58638-931E-44CB-8C01-A885B8060543}" sibTransId="{D2965FF8-2CD0-4484-8229-02F2B13F0D4E}"/>
    <dgm:cxn modelId="{8D82543C-07A5-43D3-86D2-271987B645FE}" type="presOf" srcId="{D4FAEF70-1D5A-453D-B5FF-881EEA371124}" destId="{08853186-AF77-4401-B91F-5D646E6953AE}" srcOrd="1" destOrd="0" presId="urn:microsoft.com/office/officeart/2005/8/layout/vProcess5"/>
    <dgm:cxn modelId="{22D36EE0-3B9A-4B8D-A449-08B0549C9D99}" type="presOf" srcId="{D4FAEF70-1D5A-453D-B5FF-881EEA371124}" destId="{CF42C79A-73F6-440C-A0CD-98E1BC205498}" srcOrd="0" destOrd="0" presId="urn:microsoft.com/office/officeart/2005/8/layout/vProcess5"/>
    <dgm:cxn modelId="{432D25E8-0D3E-4E96-A55D-C4AF9770E0D7}" type="presOf" srcId="{1A3026D1-68CA-4F5F-8258-DE4BD7F51ADA}" destId="{2A28CA38-9801-4031-B535-E7411C6FA70F}" srcOrd="0" destOrd="0" presId="urn:microsoft.com/office/officeart/2005/8/layout/vProcess5"/>
    <dgm:cxn modelId="{13AB073B-A3D5-4C30-A974-F2F6A3ED019B}" srcId="{EA744B49-F226-4604-BE71-8B43A9DC805F}" destId="{6C134025-4422-49C5-9C01-8E37932D2E95}" srcOrd="0" destOrd="0" parTransId="{C7A10636-B091-4780-96D9-9E93FB02D918}" sibTransId="{A35386EF-6DD1-4E4D-A72B-6F26E57A13C3}"/>
    <dgm:cxn modelId="{594CE519-A3C4-4914-B33A-6604DBA5DE0D}" type="presOf" srcId="{78E9F28F-6546-4F3C-B6C1-51760A0C14C7}" destId="{3ED9A07C-549C-4C72-8D83-C7F541C66D85}" srcOrd="1" destOrd="0" presId="urn:microsoft.com/office/officeart/2005/8/layout/vProcess5"/>
    <dgm:cxn modelId="{6334FE24-66BC-4582-8D49-3DED5C45B400}" type="presOf" srcId="{78E9F28F-6546-4F3C-B6C1-51760A0C14C7}" destId="{E3A5A05F-DB2E-43B4-A056-F91E76930186}" srcOrd="0" destOrd="0" presId="urn:microsoft.com/office/officeart/2005/8/layout/vProcess5"/>
    <dgm:cxn modelId="{A79ABF2F-A2E0-4B97-87E0-1CB4627F6B7C}" srcId="{EA744B49-F226-4604-BE71-8B43A9DC805F}" destId="{78E9F28F-6546-4F3C-B6C1-51760A0C14C7}" srcOrd="3" destOrd="0" parTransId="{7397165B-9396-4CFB-B8BB-CBB092E4246F}" sibTransId="{7D3766F6-77AD-4B91-96E3-653820085E5B}"/>
    <dgm:cxn modelId="{19EB8B4B-7405-4274-943B-12D386C2236C}" type="presOf" srcId="{EA744B49-F226-4604-BE71-8B43A9DC805F}" destId="{A6D1A31E-BBC9-46C3-92DD-5DF5CC1C4BD1}" srcOrd="0" destOrd="0" presId="urn:microsoft.com/office/officeart/2005/8/layout/vProcess5"/>
    <dgm:cxn modelId="{91F5562B-70C6-44A6-A6A7-9DAF34D58AAB}" type="presOf" srcId="{BF9BF2EE-1129-4BF0-BCD7-30E656031EC1}" destId="{F5D15ABC-EB92-4705-9A2D-A4AD4043408C}" srcOrd="1" destOrd="0" presId="urn:microsoft.com/office/officeart/2005/8/layout/vProcess5"/>
    <dgm:cxn modelId="{FB54A008-6233-4443-86D8-C78568FA8271}" type="presOf" srcId="{6C134025-4422-49C5-9C01-8E37932D2E95}" destId="{BB299EDC-71E0-43EA-8907-38049AA87AC3}" srcOrd="0" destOrd="0" presId="urn:microsoft.com/office/officeart/2005/8/layout/vProcess5"/>
    <dgm:cxn modelId="{8A2C1A72-5AA4-4AE8-9796-DF25658C541D}" type="presOf" srcId="{BF9BF2EE-1129-4BF0-BCD7-30E656031EC1}" destId="{8E3F3164-FEA1-4321-9B5F-DFBF11E4D217}" srcOrd="0" destOrd="0" presId="urn:microsoft.com/office/officeart/2005/8/layout/vProcess5"/>
    <dgm:cxn modelId="{1AA9DEBA-629F-40E5-AEB5-35D5FE8E44B3}" type="presOf" srcId="{D2965FF8-2CD0-4484-8229-02F2B13F0D4E}" destId="{C539356A-8322-4081-97BC-26A0315FB2F0}" srcOrd="0" destOrd="0" presId="urn:microsoft.com/office/officeart/2005/8/layout/vProcess5"/>
    <dgm:cxn modelId="{76106261-3B38-4A49-A24C-183D3158D740}" type="presParOf" srcId="{A6D1A31E-BBC9-46C3-92DD-5DF5CC1C4BD1}" destId="{9225A97B-5360-48A2-9438-47C0F0B3E813}" srcOrd="0" destOrd="0" presId="urn:microsoft.com/office/officeart/2005/8/layout/vProcess5"/>
    <dgm:cxn modelId="{0A80A6A7-1239-451B-AAE4-52D03D666098}" type="presParOf" srcId="{A6D1A31E-BBC9-46C3-92DD-5DF5CC1C4BD1}" destId="{BB299EDC-71E0-43EA-8907-38049AA87AC3}" srcOrd="1" destOrd="0" presId="urn:microsoft.com/office/officeart/2005/8/layout/vProcess5"/>
    <dgm:cxn modelId="{107B2864-18DC-4666-85C2-C68C83D849CC}" type="presParOf" srcId="{A6D1A31E-BBC9-46C3-92DD-5DF5CC1C4BD1}" destId="{8E3F3164-FEA1-4321-9B5F-DFBF11E4D217}" srcOrd="2" destOrd="0" presId="urn:microsoft.com/office/officeart/2005/8/layout/vProcess5"/>
    <dgm:cxn modelId="{77067E3F-047C-4CFB-B00E-49582B65C262}" type="presParOf" srcId="{A6D1A31E-BBC9-46C3-92DD-5DF5CC1C4BD1}" destId="{CF42C79A-73F6-440C-A0CD-98E1BC205498}" srcOrd="3" destOrd="0" presId="urn:microsoft.com/office/officeart/2005/8/layout/vProcess5"/>
    <dgm:cxn modelId="{790A2FC1-7292-48C6-9277-BAC1F1DA2A03}" type="presParOf" srcId="{A6D1A31E-BBC9-46C3-92DD-5DF5CC1C4BD1}" destId="{E3A5A05F-DB2E-43B4-A056-F91E76930186}" srcOrd="4" destOrd="0" presId="urn:microsoft.com/office/officeart/2005/8/layout/vProcess5"/>
    <dgm:cxn modelId="{2F2EE07E-9089-406B-9A2F-4012C3F23AAF}" type="presParOf" srcId="{A6D1A31E-BBC9-46C3-92DD-5DF5CC1C4BD1}" destId="{07D427F9-F595-436E-8CDF-502AF28B9FB3}" srcOrd="5" destOrd="0" presId="urn:microsoft.com/office/officeart/2005/8/layout/vProcess5"/>
    <dgm:cxn modelId="{95265D65-B3A1-4418-AFC2-D5A816169D82}" type="presParOf" srcId="{A6D1A31E-BBC9-46C3-92DD-5DF5CC1C4BD1}" destId="{C539356A-8322-4081-97BC-26A0315FB2F0}" srcOrd="6" destOrd="0" presId="urn:microsoft.com/office/officeart/2005/8/layout/vProcess5"/>
    <dgm:cxn modelId="{C7294057-B358-4430-9A05-DBD0F03562F7}" type="presParOf" srcId="{A6D1A31E-BBC9-46C3-92DD-5DF5CC1C4BD1}" destId="{2A28CA38-9801-4031-B535-E7411C6FA70F}" srcOrd="7" destOrd="0" presId="urn:microsoft.com/office/officeart/2005/8/layout/vProcess5"/>
    <dgm:cxn modelId="{974C2865-3271-446F-8B38-C5C32C9C3ED6}" type="presParOf" srcId="{A6D1A31E-BBC9-46C3-92DD-5DF5CC1C4BD1}" destId="{501CE748-FEB4-4362-B213-A56BBBD5217B}" srcOrd="8" destOrd="0" presId="urn:microsoft.com/office/officeart/2005/8/layout/vProcess5"/>
    <dgm:cxn modelId="{2877A2B3-44BC-4C2B-A3BC-7C81FF098DAB}" type="presParOf" srcId="{A6D1A31E-BBC9-46C3-92DD-5DF5CC1C4BD1}" destId="{F5D15ABC-EB92-4705-9A2D-A4AD4043408C}" srcOrd="9" destOrd="0" presId="urn:microsoft.com/office/officeart/2005/8/layout/vProcess5"/>
    <dgm:cxn modelId="{CC817799-2619-4EAA-B842-923B41342C39}" type="presParOf" srcId="{A6D1A31E-BBC9-46C3-92DD-5DF5CC1C4BD1}" destId="{08853186-AF77-4401-B91F-5D646E6953AE}" srcOrd="10" destOrd="0" presId="urn:microsoft.com/office/officeart/2005/8/layout/vProcess5"/>
    <dgm:cxn modelId="{2974C2FC-2263-4359-AD76-DCA804259026}" type="presParOf" srcId="{A6D1A31E-BBC9-46C3-92DD-5DF5CC1C4BD1}" destId="{3ED9A07C-549C-4C72-8D83-C7F541C66D8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44B49-F226-4604-BE71-8B43A9DC805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6C134025-4422-49C5-9C01-8E37932D2E95}">
      <dgm:prSet phldrT="[Текст]" custT="1"/>
      <dgm:spPr/>
      <dgm:t>
        <a:bodyPr/>
        <a:lstStyle/>
        <a:p>
          <a:pPr algn="ctr"/>
          <a:endParaRPr lang="ru-RU" sz="2200" dirty="0">
            <a:latin typeface="Garamond" panose="02020404030301010803" pitchFamily="18" charset="0"/>
          </a:endParaRPr>
        </a:p>
        <a:p>
          <a:pPr algn="ctr"/>
          <a:r>
            <a:rPr lang="ru-RU" sz="2200" dirty="0">
              <a:latin typeface="Garamond" panose="02020404030301010803" pitchFamily="18" charset="0"/>
            </a:rPr>
            <a:t>В программе работают 8 медицинских сестер </a:t>
          </a:r>
        </a:p>
        <a:p>
          <a:pPr algn="l"/>
          <a:endParaRPr lang="ru-RU" sz="1800" dirty="0"/>
        </a:p>
      </dgm:t>
    </dgm:pt>
    <dgm:pt modelId="{C7A10636-B091-4780-96D9-9E93FB02D918}" type="parTrans" cxnId="{13AB073B-A3D5-4C30-A974-F2F6A3ED019B}">
      <dgm:prSet/>
      <dgm:spPr/>
      <dgm:t>
        <a:bodyPr/>
        <a:lstStyle/>
        <a:p>
          <a:endParaRPr lang="ru-RU"/>
        </a:p>
      </dgm:t>
    </dgm:pt>
    <dgm:pt modelId="{A35386EF-6DD1-4E4D-A72B-6F26E57A13C3}" type="sibTrans" cxnId="{13AB073B-A3D5-4C30-A974-F2F6A3ED019B}">
      <dgm:prSet/>
      <dgm:spPr/>
      <dgm:t>
        <a:bodyPr/>
        <a:lstStyle/>
        <a:p>
          <a:endParaRPr lang="ru-RU"/>
        </a:p>
      </dgm:t>
    </dgm:pt>
    <dgm:pt modelId="{BF9BF2EE-1129-4BF0-BCD7-30E656031EC1}">
      <dgm:prSet/>
      <dgm:spPr/>
      <dgm:t>
        <a:bodyPr/>
        <a:lstStyle/>
        <a:p>
          <a:r>
            <a:rPr lang="ru-RU" dirty="0">
              <a:latin typeface="Garamond" panose="02020404030301010803" pitchFamily="18" charset="0"/>
            </a:rPr>
            <a:t>За 2,5 месяца   в программу принято 189 пациентов</a:t>
          </a:r>
        </a:p>
      </dgm:t>
    </dgm:pt>
    <dgm:pt modelId="{3ED58638-931E-44CB-8C01-A885B8060543}" type="parTrans" cxnId="{37EB38B7-B332-4F49-8764-E7A93186F9B9}">
      <dgm:prSet/>
      <dgm:spPr/>
      <dgm:t>
        <a:bodyPr/>
        <a:lstStyle/>
        <a:p>
          <a:endParaRPr lang="ru-RU"/>
        </a:p>
      </dgm:t>
    </dgm:pt>
    <dgm:pt modelId="{D2965FF8-2CD0-4484-8229-02F2B13F0D4E}" type="sibTrans" cxnId="{37EB38B7-B332-4F49-8764-E7A93186F9B9}">
      <dgm:prSet/>
      <dgm:spPr/>
      <dgm:t>
        <a:bodyPr/>
        <a:lstStyle/>
        <a:p>
          <a:endParaRPr lang="ru-RU"/>
        </a:p>
      </dgm:t>
    </dgm:pt>
    <dgm:pt modelId="{D4FAEF70-1D5A-453D-B5FF-881EEA371124}">
      <dgm:prSet/>
      <dgm:spPr/>
      <dgm:t>
        <a:bodyPr/>
        <a:lstStyle/>
        <a:p>
          <a:r>
            <a:rPr lang="ru-RU" dirty="0"/>
            <a:t>  </a:t>
          </a:r>
          <a:r>
            <a:rPr lang="ru-RU" dirty="0">
              <a:latin typeface="Garamond" panose="02020404030301010803" pitchFamily="18" charset="0"/>
            </a:rPr>
            <a:t>487 визитов к пациентам </a:t>
          </a:r>
        </a:p>
      </dgm:t>
    </dgm:pt>
    <dgm:pt modelId="{E2F45AE2-2AF6-402D-BBE3-07777B6D0F30}" type="parTrans" cxnId="{913EA149-1557-4E80-A407-989CD72927B7}">
      <dgm:prSet/>
      <dgm:spPr/>
      <dgm:t>
        <a:bodyPr/>
        <a:lstStyle/>
        <a:p>
          <a:endParaRPr lang="ru-RU"/>
        </a:p>
      </dgm:t>
    </dgm:pt>
    <dgm:pt modelId="{1A3026D1-68CA-4F5F-8258-DE4BD7F51ADA}" type="sibTrans" cxnId="{913EA149-1557-4E80-A407-989CD72927B7}">
      <dgm:prSet/>
      <dgm:spPr/>
      <dgm:t>
        <a:bodyPr/>
        <a:lstStyle/>
        <a:p>
          <a:endParaRPr lang="ru-RU"/>
        </a:p>
      </dgm:t>
    </dgm:pt>
    <dgm:pt modelId="{78E9F28F-6546-4F3C-B6C1-51760A0C14C7}">
      <dgm:prSet/>
      <dgm:spPr/>
      <dgm:t>
        <a:bodyPr/>
        <a:lstStyle/>
        <a:p>
          <a:r>
            <a:rPr lang="ru-RU" dirty="0">
              <a:latin typeface="Garamond" panose="02020404030301010803" pitchFamily="18" charset="0"/>
            </a:rPr>
            <a:t>Осуществлены 503 звонка</a:t>
          </a:r>
        </a:p>
      </dgm:t>
    </dgm:pt>
    <dgm:pt modelId="{7397165B-9396-4CFB-B8BB-CBB092E4246F}" type="parTrans" cxnId="{A79ABF2F-A2E0-4B97-87E0-1CB4627F6B7C}">
      <dgm:prSet/>
      <dgm:spPr/>
      <dgm:t>
        <a:bodyPr/>
        <a:lstStyle/>
        <a:p>
          <a:endParaRPr lang="ru-RU"/>
        </a:p>
      </dgm:t>
    </dgm:pt>
    <dgm:pt modelId="{7D3766F6-77AD-4B91-96E3-653820085E5B}" type="sibTrans" cxnId="{A79ABF2F-A2E0-4B97-87E0-1CB4627F6B7C}">
      <dgm:prSet/>
      <dgm:spPr/>
      <dgm:t>
        <a:bodyPr/>
        <a:lstStyle/>
        <a:p>
          <a:endParaRPr lang="ru-RU"/>
        </a:p>
      </dgm:t>
    </dgm:pt>
    <dgm:pt modelId="{A6D1A31E-BBC9-46C3-92DD-5DF5CC1C4BD1}" type="pres">
      <dgm:prSet presAssocID="{EA744B49-F226-4604-BE71-8B43A9DC805F}" presName="outerComposite" presStyleCnt="0">
        <dgm:presLayoutVars>
          <dgm:chMax val="5"/>
          <dgm:dir/>
          <dgm:resizeHandles val="exact"/>
        </dgm:presLayoutVars>
      </dgm:prSet>
      <dgm:spPr/>
    </dgm:pt>
    <dgm:pt modelId="{9225A97B-5360-48A2-9438-47C0F0B3E813}" type="pres">
      <dgm:prSet presAssocID="{EA744B49-F226-4604-BE71-8B43A9DC805F}" presName="dummyMaxCanvas" presStyleCnt="0">
        <dgm:presLayoutVars/>
      </dgm:prSet>
      <dgm:spPr/>
    </dgm:pt>
    <dgm:pt modelId="{BB299EDC-71E0-43EA-8907-38049AA87AC3}" type="pres">
      <dgm:prSet presAssocID="{EA744B49-F226-4604-BE71-8B43A9DC805F}" presName="FourNodes_1" presStyleLbl="node1" presStyleIdx="0" presStyleCnt="4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8E3F3164-FEA1-4321-9B5F-DFBF11E4D217}" type="pres">
      <dgm:prSet presAssocID="{EA744B49-F226-4604-BE71-8B43A9DC805F}" presName="FourNodes_2" presStyleLbl="node1" presStyleIdx="1" presStyleCnt="4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CF42C79A-73F6-440C-A0CD-98E1BC205498}" type="pres">
      <dgm:prSet presAssocID="{EA744B49-F226-4604-BE71-8B43A9DC805F}" presName="FourNodes_3" presStyleLbl="node1" presStyleIdx="2" presStyleCnt="4" custLinFactNeighborX="-62" custLinFactNeighborY="5159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E3A5A05F-DB2E-43B4-A056-F91E76930186}" type="pres">
      <dgm:prSet presAssocID="{EA744B49-F226-4604-BE71-8B43A9DC805F}" presName="FourNodes_4" presStyleLbl="node1" presStyleIdx="3" presStyleCnt="4" custLinFactNeighborY="-4546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07D427F9-F595-436E-8CDF-502AF28B9FB3}" type="pres">
      <dgm:prSet presAssocID="{EA744B49-F226-4604-BE71-8B43A9DC805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356A-8322-4081-97BC-26A0315FB2F0}" type="pres">
      <dgm:prSet presAssocID="{EA744B49-F226-4604-BE71-8B43A9DC805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8CA38-9801-4031-B535-E7411C6FA70F}" type="pres">
      <dgm:prSet presAssocID="{EA744B49-F226-4604-BE71-8B43A9DC805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CE748-FEB4-4362-B213-A56BBBD5217B}" type="pres">
      <dgm:prSet presAssocID="{EA744B49-F226-4604-BE71-8B43A9DC805F}" presName="FourNodes_1_text" presStyleLbl="node1" presStyleIdx="3" presStyleCnt="4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F5D15ABC-EB92-4705-9A2D-A4AD4043408C}" type="pres">
      <dgm:prSet presAssocID="{EA744B49-F226-4604-BE71-8B43A9DC805F}" presName="FourNodes_2_text" presStyleLbl="node1" presStyleIdx="3" presStyleCnt="4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08853186-AF77-4401-B91F-5D646E6953AE}" type="pres">
      <dgm:prSet presAssocID="{EA744B49-F226-4604-BE71-8B43A9DC805F}" presName="FourNodes_3_text" presStyleLbl="node1" presStyleIdx="3" presStyleCnt="4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3ED9A07C-549C-4C72-8D83-C7F541C66D85}" type="pres">
      <dgm:prSet presAssocID="{EA744B49-F226-4604-BE71-8B43A9DC805F}" presName="FourNodes_4_text" presStyleLbl="node1" presStyleIdx="3" presStyleCnt="4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913EA149-1557-4E80-A407-989CD72927B7}" srcId="{EA744B49-F226-4604-BE71-8B43A9DC805F}" destId="{D4FAEF70-1D5A-453D-B5FF-881EEA371124}" srcOrd="2" destOrd="0" parTransId="{E2F45AE2-2AF6-402D-BBE3-07777B6D0F30}" sibTransId="{1A3026D1-68CA-4F5F-8258-DE4BD7F51ADA}"/>
    <dgm:cxn modelId="{4E6FDC3E-8359-41D8-84E9-2A6E07776509}" type="presOf" srcId="{78E9F28F-6546-4F3C-B6C1-51760A0C14C7}" destId="{3ED9A07C-549C-4C72-8D83-C7F541C66D85}" srcOrd="1" destOrd="0" presId="urn:microsoft.com/office/officeart/2005/8/layout/vProcess5"/>
    <dgm:cxn modelId="{7573756E-5914-496C-AB09-0B02A09BCD2D}" type="presOf" srcId="{78E9F28F-6546-4F3C-B6C1-51760A0C14C7}" destId="{E3A5A05F-DB2E-43B4-A056-F91E76930186}" srcOrd="0" destOrd="0" presId="urn:microsoft.com/office/officeart/2005/8/layout/vProcess5"/>
    <dgm:cxn modelId="{9181F4BE-6A89-45D6-8756-A3958DF429A4}" type="presOf" srcId="{6C134025-4422-49C5-9C01-8E37932D2E95}" destId="{BB299EDC-71E0-43EA-8907-38049AA87AC3}" srcOrd="0" destOrd="0" presId="urn:microsoft.com/office/officeart/2005/8/layout/vProcess5"/>
    <dgm:cxn modelId="{15501977-3BA9-4486-BF16-561451392513}" type="presOf" srcId="{EA744B49-F226-4604-BE71-8B43A9DC805F}" destId="{A6D1A31E-BBC9-46C3-92DD-5DF5CC1C4BD1}" srcOrd="0" destOrd="0" presId="urn:microsoft.com/office/officeart/2005/8/layout/vProcess5"/>
    <dgm:cxn modelId="{B770D042-A17F-46D2-AC8C-A5515A04FDF7}" type="presOf" srcId="{D4FAEF70-1D5A-453D-B5FF-881EEA371124}" destId="{08853186-AF77-4401-B91F-5D646E6953AE}" srcOrd="1" destOrd="0" presId="urn:microsoft.com/office/officeart/2005/8/layout/vProcess5"/>
    <dgm:cxn modelId="{57F03315-0C78-4F08-A669-FC2DF2C73CB2}" type="presOf" srcId="{6C134025-4422-49C5-9C01-8E37932D2E95}" destId="{501CE748-FEB4-4362-B213-A56BBBD5217B}" srcOrd="1" destOrd="0" presId="urn:microsoft.com/office/officeart/2005/8/layout/vProcess5"/>
    <dgm:cxn modelId="{37EB38B7-B332-4F49-8764-E7A93186F9B9}" srcId="{EA744B49-F226-4604-BE71-8B43A9DC805F}" destId="{BF9BF2EE-1129-4BF0-BCD7-30E656031EC1}" srcOrd="1" destOrd="0" parTransId="{3ED58638-931E-44CB-8C01-A885B8060543}" sibTransId="{D2965FF8-2CD0-4484-8229-02F2B13F0D4E}"/>
    <dgm:cxn modelId="{13AB073B-A3D5-4C30-A974-F2F6A3ED019B}" srcId="{EA744B49-F226-4604-BE71-8B43A9DC805F}" destId="{6C134025-4422-49C5-9C01-8E37932D2E95}" srcOrd="0" destOrd="0" parTransId="{C7A10636-B091-4780-96D9-9E93FB02D918}" sibTransId="{A35386EF-6DD1-4E4D-A72B-6F26E57A13C3}"/>
    <dgm:cxn modelId="{866D965F-0D13-4F8F-A434-2426B93D6DFF}" type="presOf" srcId="{BF9BF2EE-1129-4BF0-BCD7-30E656031EC1}" destId="{F5D15ABC-EB92-4705-9A2D-A4AD4043408C}" srcOrd="1" destOrd="0" presId="urn:microsoft.com/office/officeart/2005/8/layout/vProcess5"/>
    <dgm:cxn modelId="{A79ABF2F-A2E0-4B97-87E0-1CB4627F6B7C}" srcId="{EA744B49-F226-4604-BE71-8B43A9DC805F}" destId="{78E9F28F-6546-4F3C-B6C1-51760A0C14C7}" srcOrd="3" destOrd="0" parTransId="{7397165B-9396-4CFB-B8BB-CBB092E4246F}" sibTransId="{7D3766F6-77AD-4B91-96E3-653820085E5B}"/>
    <dgm:cxn modelId="{FAA6EBEC-9E96-4725-9A5C-00DE3E674FC0}" type="presOf" srcId="{A35386EF-6DD1-4E4D-A72B-6F26E57A13C3}" destId="{07D427F9-F595-436E-8CDF-502AF28B9FB3}" srcOrd="0" destOrd="0" presId="urn:microsoft.com/office/officeart/2005/8/layout/vProcess5"/>
    <dgm:cxn modelId="{4213B7EE-949C-4579-B8C9-E873067C2DC1}" type="presOf" srcId="{1A3026D1-68CA-4F5F-8258-DE4BD7F51ADA}" destId="{2A28CA38-9801-4031-B535-E7411C6FA70F}" srcOrd="0" destOrd="0" presId="urn:microsoft.com/office/officeart/2005/8/layout/vProcess5"/>
    <dgm:cxn modelId="{86C44B27-890F-4AB1-9DE1-43C6C14C344B}" type="presOf" srcId="{BF9BF2EE-1129-4BF0-BCD7-30E656031EC1}" destId="{8E3F3164-FEA1-4321-9B5F-DFBF11E4D217}" srcOrd="0" destOrd="0" presId="urn:microsoft.com/office/officeart/2005/8/layout/vProcess5"/>
    <dgm:cxn modelId="{E7BC8ACB-2527-430D-B0E6-61316EAC8B45}" type="presOf" srcId="{D4FAEF70-1D5A-453D-B5FF-881EEA371124}" destId="{CF42C79A-73F6-440C-A0CD-98E1BC205498}" srcOrd="0" destOrd="0" presId="urn:microsoft.com/office/officeart/2005/8/layout/vProcess5"/>
    <dgm:cxn modelId="{AA5C5528-511E-497E-8A70-C9D8DB48F9E9}" type="presOf" srcId="{D2965FF8-2CD0-4484-8229-02F2B13F0D4E}" destId="{C539356A-8322-4081-97BC-26A0315FB2F0}" srcOrd="0" destOrd="0" presId="urn:microsoft.com/office/officeart/2005/8/layout/vProcess5"/>
    <dgm:cxn modelId="{A4EA1BF1-8D50-440E-BA95-A9A2760D5E52}" type="presParOf" srcId="{A6D1A31E-BBC9-46C3-92DD-5DF5CC1C4BD1}" destId="{9225A97B-5360-48A2-9438-47C0F0B3E813}" srcOrd="0" destOrd="0" presId="urn:microsoft.com/office/officeart/2005/8/layout/vProcess5"/>
    <dgm:cxn modelId="{DDE4E945-EC93-4E6E-BDA5-8E5CF1603847}" type="presParOf" srcId="{A6D1A31E-BBC9-46C3-92DD-5DF5CC1C4BD1}" destId="{BB299EDC-71E0-43EA-8907-38049AA87AC3}" srcOrd="1" destOrd="0" presId="urn:microsoft.com/office/officeart/2005/8/layout/vProcess5"/>
    <dgm:cxn modelId="{F198BD3B-6401-474F-85B2-2094C4C0FC14}" type="presParOf" srcId="{A6D1A31E-BBC9-46C3-92DD-5DF5CC1C4BD1}" destId="{8E3F3164-FEA1-4321-9B5F-DFBF11E4D217}" srcOrd="2" destOrd="0" presId="urn:microsoft.com/office/officeart/2005/8/layout/vProcess5"/>
    <dgm:cxn modelId="{0D13A52E-244D-4FB6-B3DA-25318681BE20}" type="presParOf" srcId="{A6D1A31E-BBC9-46C3-92DD-5DF5CC1C4BD1}" destId="{CF42C79A-73F6-440C-A0CD-98E1BC205498}" srcOrd="3" destOrd="0" presId="urn:microsoft.com/office/officeart/2005/8/layout/vProcess5"/>
    <dgm:cxn modelId="{251413B0-DBAA-42FB-9AEC-4ABE61A4347C}" type="presParOf" srcId="{A6D1A31E-BBC9-46C3-92DD-5DF5CC1C4BD1}" destId="{E3A5A05F-DB2E-43B4-A056-F91E76930186}" srcOrd="4" destOrd="0" presId="urn:microsoft.com/office/officeart/2005/8/layout/vProcess5"/>
    <dgm:cxn modelId="{2B809FAA-50F2-4DAA-A4F0-DDE1E736BDDC}" type="presParOf" srcId="{A6D1A31E-BBC9-46C3-92DD-5DF5CC1C4BD1}" destId="{07D427F9-F595-436E-8CDF-502AF28B9FB3}" srcOrd="5" destOrd="0" presId="urn:microsoft.com/office/officeart/2005/8/layout/vProcess5"/>
    <dgm:cxn modelId="{D169699A-DC29-437C-A69C-EE0B05E40183}" type="presParOf" srcId="{A6D1A31E-BBC9-46C3-92DD-5DF5CC1C4BD1}" destId="{C539356A-8322-4081-97BC-26A0315FB2F0}" srcOrd="6" destOrd="0" presId="urn:microsoft.com/office/officeart/2005/8/layout/vProcess5"/>
    <dgm:cxn modelId="{CC2554B3-00DC-4741-B090-0E8AFF512E7B}" type="presParOf" srcId="{A6D1A31E-BBC9-46C3-92DD-5DF5CC1C4BD1}" destId="{2A28CA38-9801-4031-B535-E7411C6FA70F}" srcOrd="7" destOrd="0" presId="urn:microsoft.com/office/officeart/2005/8/layout/vProcess5"/>
    <dgm:cxn modelId="{9C711238-12A2-4BEA-AC33-054E5F9AD7E5}" type="presParOf" srcId="{A6D1A31E-BBC9-46C3-92DD-5DF5CC1C4BD1}" destId="{501CE748-FEB4-4362-B213-A56BBBD5217B}" srcOrd="8" destOrd="0" presId="urn:microsoft.com/office/officeart/2005/8/layout/vProcess5"/>
    <dgm:cxn modelId="{414EB8BE-01E8-402E-903A-1C9A64BB8EE0}" type="presParOf" srcId="{A6D1A31E-BBC9-46C3-92DD-5DF5CC1C4BD1}" destId="{F5D15ABC-EB92-4705-9A2D-A4AD4043408C}" srcOrd="9" destOrd="0" presId="urn:microsoft.com/office/officeart/2005/8/layout/vProcess5"/>
    <dgm:cxn modelId="{24E587CC-8595-4644-B982-940FA69F94F5}" type="presParOf" srcId="{A6D1A31E-BBC9-46C3-92DD-5DF5CC1C4BD1}" destId="{08853186-AF77-4401-B91F-5D646E6953AE}" srcOrd="10" destOrd="0" presId="urn:microsoft.com/office/officeart/2005/8/layout/vProcess5"/>
    <dgm:cxn modelId="{C10284A6-96A8-40D5-9562-F0BCAD20E2F6}" type="presParOf" srcId="{A6D1A31E-BBC9-46C3-92DD-5DF5CC1C4BD1}" destId="{3ED9A07C-549C-4C72-8D83-C7F541C66D8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F4E11-BC7E-4BD9-86ED-2A2CCEA64D85}" type="datetimeFigureOut">
              <a:rPr lang="ru-RU" smtClean="0"/>
              <a:t>22/06/18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88145-8697-4B88-9148-A53129276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8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47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38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15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462AEA-7B47-4720-A855-F3BC2D189930}" type="datetimeFigureOut">
              <a:rPr lang="en-US" smtClean="0">
                <a:solidFill>
                  <a:prstClr val="black"/>
                </a:solidFill>
              </a:rPr>
              <a:pPr/>
              <a:t>6/22/2018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55879BB-0E0B-4EE3-BBD9-E45234CFCC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5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05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83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9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9843-C5A4-47AA-A910-7CEB291A6F70}" type="datetimeFigureOut">
              <a:rPr lang="ru-RU" smtClean="0">
                <a:solidFill>
                  <a:prstClr val="black"/>
                </a:solidFill>
              </a:rPr>
              <a:pPr/>
              <a:t>22/06/18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A6A5-2F74-4496-97D7-B0BD44D1CED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5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671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54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A419-5518-42C3-8089-5DDCCE775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604C-2049-450E-ACEF-0A00017CA4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2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rgbClr val="004582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4pPr>
      <a:lvl5pPr marL="137160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5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196" y="355207"/>
            <a:ext cx="5040560" cy="32856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1E428A"/>
                </a:solidFill>
              </a:rPr>
              <a:t>Модель сестринского ухода на дому за пациентами с ВИЧ-инфекцией – «СОДЕЙСТВИЕ»</a:t>
            </a:r>
            <a:endParaRPr lang="en-US" sz="2800" b="1" dirty="0">
              <a:solidFill>
                <a:srgbClr val="1E428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076" y="4149080"/>
            <a:ext cx="3962400" cy="1162049"/>
          </a:xfrm>
        </p:spPr>
        <p:txBody>
          <a:bodyPr>
            <a:normAutofit lnSpcReduction="10000"/>
          </a:bodyPr>
          <a:lstStyle/>
          <a:p>
            <a:r>
              <a:rPr lang="ru-RU" sz="1800"/>
              <a:t>Ольга </a:t>
            </a:r>
            <a:r>
              <a:rPr lang="ru-RU" sz="1800" smtClean="0"/>
              <a:t>Шушкова, </a:t>
            </a:r>
            <a:r>
              <a:rPr lang="ru-RU" sz="1800" dirty="0"/>
              <a:t>Людмила Авдеева, Марина </a:t>
            </a:r>
            <a:r>
              <a:rPr lang="ru-RU" sz="1800" dirty="0" err="1"/>
              <a:t>Махметова</a:t>
            </a:r>
            <a:r>
              <a:rPr lang="ru-RU" sz="1800" dirty="0"/>
              <a:t> – патронажные медицинские сёстры ОЦ СПИД ВКО и Павлодарской области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15420" y="3933056"/>
            <a:ext cx="4800600" cy="108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7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2" y="339804"/>
            <a:ext cx="3625056" cy="33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DF2136-EB5C-4029-B211-36A81E5D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Казахстан</a:t>
            </a:r>
            <a:br>
              <a:rPr lang="ru-RU" b="1" dirty="0"/>
            </a:br>
            <a:r>
              <a:rPr lang="ru-RU" b="1" dirty="0"/>
              <a:t> Предварительные результаты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839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11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DF2136-EB5C-4029-B211-36A81E5D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Казахстан</a:t>
            </a:r>
            <a:br>
              <a:rPr lang="ru-RU" b="1" dirty="0"/>
            </a:br>
            <a:r>
              <a:rPr lang="ru-RU" b="1" dirty="0"/>
              <a:t>Предварительные итоги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5530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66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DF2136-EB5C-4029-B211-36A81E5D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Кыргызстан</a:t>
            </a:r>
            <a:br>
              <a:rPr lang="ru-RU" b="1" dirty="0"/>
            </a:br>
            <a:r>
              <a:rPr lang="ru-RU" b="1" dirty="0"/>
              <a:t>Предварительные итоги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3219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10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DF2136-EB5C-4029-B211-36A81E5D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Таджикистан: </a:t>
            </a:r>
            <a:br>
              <a:rPr lang="ru-RU" b="1" dirty="0"/>
            </a:br>
            <a:r>
              <a:rPr lang="ru-RU" b="1" dirty="0"/>
              <a:t>Предварительные итоги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367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68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824" y="476672"/>
            <a:ext cx="8492950" cy="936104"/>
          </a:xfrm>
        </p:spPr>
        <p:txBody>
          <a:bodyPr>
            <a:normAutofit fontScale="90000"/>
          </a:bodyPr>
          <a:lstStyle/>
          <a:p>
            <a:r>
              <a:rPr lang="ru-RU" sz="3000" b="1" dirty="0"/>
              <a:t>Модель сестринского ухода </a:t>
            </a:r>
            <a:r>
              <a:rPr lang="en-US" sz="3000" b="1" dirty="0">
                <a:solidFill>
                  <a:srgbClr val="FF0000"/>
                </a:solidFill>
              </a:rPr>
              <a:t>SUPPORT4HEALTH </a:t>
            </a:r>
            <a:r>
              <a:rPr lang="ru-RU" sz="3000" b="1" dirty="0">
                <a:solidFill>
                  <a:srgbClr val="FF0000"/>
                </a:solidFill>
              </a:rPr>
              <a:t>или </a:t>
            </a:r>
            <a:r>
              <a:rPr lang="ru-RU" sz="3000" b="1" dirty="0"/>
              <a:t>«СОДЕЙСТВИЕ»</a:t>
            </a:r>
            <a:br>
              <a:rPr lang="ru-RU" sz="3000" b="1" dirty="0"/>
            </a:b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71254" cy="5256584"/>
          </a:xfrm>
        </p:spPr>
        <p:txBody>
          <a:bodyPr>
            <a:normAutofit/>
          </a:bodyPr>
          <a:lstStyle/>
          <a:p>
            <a:pPr marL="28575" lvl="0" indent="0">
              <a:buClr>
                <a:srgbClr val="A9A57C"/>
              </a:buClr>
              <a:buNone/>
            </a:pPr>
            <a:r>
              <a:rPr lang="ru-RU" sz="2200" dirty="0">
                <a:latin typeface="Arial"/>
                <a:cs typeface="Arial"/>
              </a:rPr>
              <a:t>В январе-марте 2018 года </a:t>
            </a:r>
            <a:r>
              <a:rPr lang="en-US" sz="2200" dirty="0">
                <a:latin typeface="Arial"/>
                <a:cs typeface="Arial"/>
              </a:rPr>
              <a:t>ICAP </a:t>
            </a:r>
            <a:r>
              <a:rPr lang="ru-RU" sz="2200" dirty="0">
                <a:latin typeface="Arial"/>
                <a:cs typeface="Arial"/>
              </a:rPr>
              <a:t>начал реализацию усовершенствованной модели сестринского ухода на дому  за пациентами с ВИЧ-инфекцией на базе 6 учреждений (в 2х сайтах в каждой стране): </a:t>
            </a:r>
          </a:p>
          <a:p>
            <a:pPr marL="28575" lvl="0" indent="0">
              <a:buClr>
                <a:srgbClr val="A9A57C"/>
              </a:buClr>
              <a:buNone/>
            </a:pPr>
            <a:r>
              <a:rPr lang="ru-RU" sz="2200" dirty="0">
                <a:latin typeface="Arial"/>
                <a:cs typeface="Arial"/>
              </a:rPr>
              <a:t>	</a:t>
            </a:r>
          </a:p>
          <a:p>
            <a:pPr marL="28575" lvl="0" indent="0">
              <a:buClr>
                <a:srgbClr val="A9A57C"/>
              </a:buClr>
              <a:buNone/>
            </a:pPr>
            <a:r>
              <a:rPr lang="ru-RU" sz="2200" u="sng" dirty="0">
                <a:latin typeface="Arial"/>
                <a:cs typeface="Arial"/>
              </a:rPr>
              <a:t>Казахстан:</a:t>
            </a:r>
            <a:r>
              <a:rPr lang="ru-RU" sz="2200" dirty="0">
                <a:latin typeface="Arial"/>
                <a:cs typeface="Arial"/>
              </a:rPr>
              <a:t> Областные центры СПИД ВКО и Павлодарской областях</a:t>
            </a:r>
          </a:p>
          <a:p>
            <a:pPr marL="28575" lvl="0" indent="0">
              <a:buClr>
                <a:srgbClr val="A9A57C"/>
              </a:buClr>
              <a:buNone/>
            </a:pPr>
            <a:r>
              <a:rPr lang="ru-RU" sz="2200" dirty="0">
                <a:latin typeface="Arial"/>
                <a:cs typeface="Arial"/>
              </a:rPr>
              <a:t>	</a:t>
            </a:r>
          </a:p>
          <a:p>
            <a:pPr marL="28575" lvl="0" indent="0">
              <a:buClr>
                <a:srgbClr val="A9A57C"/>
              </a:buClr>
              <a:buNone/>
            </a:pPr>
            <a:r>
              <a:rPr lang="ru-RU" sz="2200" u="sng" dirty="0">
                <a:latin typeface="Arial"/>
                <a:cs typeface="Arial"/>
              </a:rPr>
              <a:t>Кыргызстан:</a:t>
            </a:r>
            <a:r>
              <a:rPr lang="ru-RU" sz="2200" dirty="0">
                <a:latin typeface="Arial"/>
                <a:cs typeface="Arial"/>
              </a:rPr>
              <a:t> Городской Центр СПИД г. Бишкек и </a:t>
            </a:r>
            <a:r>
              <a:rPr lang="ru-RU" sz="2200" dirty="0" err="1">
                <a:latin typeface="Arial"/>
                <a:cs typeface="Arial"/>
              </a:rPr>
              <a:t>Ошский</a:t>
            </a:r>
            <a:r>
              <a:rPr lang="ru-RU" sz="2200" dirty="0">
                <a:latin typeface="Arial"/>
                <a:cs typeface="Arial"/>
              </a:rPr>
              <a:t> Областной центр СПИД </a:t>
            </a:r>
          </a:p>
          <a:p>
            <a:pPr marL="28575" lvl="0" indent="0">
              <a:buClr>
                <a:srgbClr val="A9A57C"/>
              </a:buClr>
              <a:buNone/>
            </a:pPr>
            <a:r>
              <a:rPr lang="en-US" sz="2200" dirty="0">
                <a:latin typeface="Arial"/>
                <a:cs typeface="Arial"/>
              </a:rPr>
              <a:t>	</a:t>
            </a:r>
            <a:endParaRPr lang="ru-RU" sz="2200" dirty="0">
              <a:latin typeface="Arial"/>
              <a:cs typeface="Arial"/>
            </a:endParaRPr>
          </a:p>
          <a:p>
            <a:pPr marL="28575" lvl="0" indent="0">
              <a:buClr>
                <a:srgbClr val="A9A57C"/>
              </a:buClr>
              <a:buNone/>
            </a:pPr>
            <a:r>
              <a:rPr lang="ru-RU" sz="2200" u="sng" dirty="0">
                <a:latin typeface="Arial"/>
                <a:cs typeface="Arial"/>
              </a:rPr>
              <a:t>Таджикистан:</a:t>
            </a:r>
            <a:r>
              <a:rPr lang="ru-RU" sz="2200" dirty="0">
                <a:latin typeface="Arial"/>
                <a:cs typeface="Arial"/>
              </a:rPr>
              <a:t> Городской Центр СПИД г. Душанбе и Областной Центр СПИД Согдийской области</a:t>
            </a:r>
          </a:p>
          <a:p>
            <a:pPr marL="28575" lvl="0" indent="0">
              <a:buClr>
                <a:srgbClr val="A9A57C"/>
              </a:buClr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ru-RU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580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модели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-228600">
              <a:buClr>
                <a:srgbClr val="A9A57C"/>
              </a:buClr>
            </a:pPr>
            <a:r>
              <a:rPr lang="ru-RU" sz="2600" b="1" dirty="0">
                <a:latin typeface="Arial"/>
                <a:cs typeface="Arial"/>
              </a:rPr>
              <a:t>Цель</a:t>
            </a:r>
            <a:r>
              <a:rPr lang="ru-RU" sz="2600" dirty="0">
                <a:latin typeface="Arial"/>
                <a:cs typeface="Arial"/>
              </a:rPr>
              <a:t>: Улучшить приверженность пациентов к лечению ВИЧ-инфекции и удержать их на лечении - антиретровирусной терапии (АРТ)</a:t>
            </a:r>
          </a:p>
          <a:p>
            <a:pPr lvl="0" indent="-228600">
              <a:buClr>
                <a:srgbClr val="A9A57C"/>
              </a:buClr>
            </a:pPr>
            <a:endParaRPr lang="ru-RU" sz="2600" dirty="0">
              <a:latin typeface="Arial"/>
              <a:cs typeface="Arial"/>
            </a:endParaRPr>
          </a:p>
          <a:p>
            <a:pPr lvl="0" indent="-228600">
              <a:buClr>
                <a:srgbClr val="A9A57C"/>
              </a:buClr>
            </a:pPr>
            <a:r>
              <a:rPr lang="ru-RU" sz="2600" b="1" dirty="0">
                <a:latin typeface="Arial"/>
                <a:cs typeface="Arial"/>
              </a:rPr>
              <a:t>Целевые группы</a:t>
            </a:r>
            <a:r>
              <a:rPr lang="ru-RU" sz="2600" dirty="0">
                <a:latin typeface="Arial"/>
                <a:cs typeface="Arial"/>
              </a:rPr>
              <a:t>:</a:t>
            </a:r>
          </a:p>
          <a:p>
            <a:pPr marL="754380" lvl="1" indent="-342900">
              <a:buClr>
                <a:srgbClr val="9CBEBD"/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latin typeface="Arial"/>
                <a:cs typeface="Arial"/>
              </a:rPr>
              <a:t>Пациенты, начинающие прием АРТ (прием АРТ в течение не более, чем 3 месяца)</a:t>
            </a:r>
            <a:endParaRPr lang="en-US" sz="2600" dirty="0">
              <a:latin typeface="Arial"/>
              <a:cs typeface="Arial"/>
            </a:endParaRPr>
          </a:p>
          <a:p>
            <a:pPr marL="754380" lvl="1" indent="-342900">
              <a:buClr>
                <a:srgbClr val="9CBEBD"/>
              </a:buClr>
              <a:buFont typeface="Wingdings" panose="05000000000000000000" pitchFamily="2" charset="2"/>
              <a:buChar char="ü"/>
            </a:pPr>
            <a:r>
              <a:rPr lang="ru-RU" sz="2600" dirty="0">
                <a:latin typeface="Arial"/>
                <a:cs typeface="Arial"/>
              </a:rPr>
              <a:t>Пациенты, получающие АРТ 6 и более месяцев, но имеющие высокую вирусную нагрузку (ВН) - неэффективное лечение</a:t>
            </a:r>
            <a:endParaRPr lang="ru-RU" sz="2600" baseline="300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0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Модель «СОДЕЙСТВИЕ»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Пациенты получают усиленную поддержку по приверженности АРТ, включая медицинский осмотр, выявление симптомов сопутствующих заболеваний и побочных эффектов терапии, социальный и обучающий компонент.</a:t>
            </a:r>
          </a:p>
          <a:p>
            <a:r>
              <a:rPr lang="ru-RU" dirty="0">
                <a:latin typeface="Arial"/>
                <a:cs typeface="Arial"/>
              </a:rPr>
              <a:t>Вмешательства проводятся в дополнение к основным услугам, предоставляемым по стандарту оказания медицинской помощи (СОМП). </a:t>
            </a:r>
          </a:p>
          <a:p>
            <a:r>
              <a:rPr lang="ru-RU" dirty="0">
                <a:latin typeface="Arial"/>
                <a:cs typeface="Arial"/>
              </a:rPr>
              <a:t>Каждый пациент находится в программе в течение 6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314451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Мероприятия в рамках проекта</a:t>
            </a:r>
          </a:p>
        </p:txBody>
      </p:sp>
      <p:pic>
        <p:nvPicPr>
          <p:cNvPr id="3074" name="Picture 2" descr="C:\Users\Yelena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6910"/>
            <a:ext cx="81369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228" y="4941168"/>
            <a:ext cx="763284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dirty="0">
                <a:solidFill>
                  <a:srgbClr val="004582"/>
                </a:solidFill>
                <a:latin typeface="Arial"/>
                <a:cs typeface="Arial"/>
              </a:rPr>
              <a:t>8 визитов и 9 звонков каждому пациенту за 6 месяцев</a:t>
            </a:r>
            <a:endParaRPr lang="en-US" sz="1900" dirty="0">
              <a:solidFill>
                <a:srgbClr val="004582"/>
              </a:solidFill>
              <a:latin typeface="Arial"/>
              <a:cs typeface="Arial"/>
            </a:endParaRPr>
          </a:p>
          <a:p>
            <a:pPr lvl="0"/>
            <a:r>
              <a:rPr lang="ru-RU" sz="1900" dirty="0">
                <a:solidFill>
                  <a:srgbClr val="004582"/>
                </a:solidFill>
                <a:latin typeface="Arial"/>
                <a:cs typeface="Arial"/>
              </a:rPr>
              <a:t>После 6 месяцев продолжение наблюдения в течение 6 месяцев по СОМП и оценка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485745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Структурированный подход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160239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2000" dirty="0">
                <a:latin typeface="Arial"/>
                <a:cs typeface="Arial"/>
              </a:rPr>
              <a:t>Каждый визит имеет определенную структуру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2000" dirty="0">
                <a:latin typeface="Arial"/>
                <a:cs typeface="Arial"/>
              </a:rPr>
              <a:t>Медсестра в соответствии с подробно расписанным алгоритмом визитов и телефонных звонков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2000" dirty="0">
                <a:latin typeface="Arial"/>
                <a:cs typeface="Arial"/>
              </a:rPr>
              <a:t>При работе </a:t>
            </a:r>
            <a:r>
              <a:rPr lang="ru-RU" sz="2000">
                <a:latin typeface="Arial"/>
                <a:cs typeface="Arial"/>
              </a:rPr>
              <a:t>с </a:t>
            </a:r>
            <a:r>
              <a:rPr lang="ru-RU" sz="2000" smtClean="0">
                <a:latin typeface="Arial"/>
                <a:cs typeface="Arial"/>
              </a:rPr>
              <a:t>пациентами </a:t>
            </a:r>
            <a:r>
              <a:rPr lang="ru-RU" sz="2000" dirty="0">
                <a:latin typeface="Arial"/>
                <a:cs typeface="Arial"/>
              </a:rPr>
              <a:t>используется </a:t>
            </a:r>
            <a:r>
              <a:rPr lang="ru-RU" sz="2000" dirty="0" err="1">
                <a:latin typeface="Arial"/>
                <a:cs typeface="Arial"/>
              </a:rPr>
              <a:t>флипчарт</a:t>
            </a:r>
            <a:r>
              <a:rPr lang="ru-RU" sz="2000" dirty="0">
                <a:latin typeface="Arial"/>
                <a:cs typeface="Arial"/>
              </a:rPr>
              <a:t> с информацией как для пациента, так и для медсестры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2000" dirty="0">
                <a:latin typeface="Arial"/>
                <a:cs typeface="Arial"/>
              </a:rPr>
              <a:t>Вся информация о визите вносится в электронное приложение е-СОДЕЙСТВИЕ (на планшете)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ru-RU" dirty="0">
              <a:latin typeface="Arial"/>
              <a:cs typeface="Arial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ru-RU" dirty="0">
              <a:latin typeface="Arial"/>
              <a:cs typeface="Arial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ru-RU" dirty="0">
              <a:latin typeface="Arial"/>
              <a:cs typeface="Arial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467544" y="3645024"/>
            <a:ext cx="3384376" cy="2047242"/>
            <a:chOff x="61911" y="76200"/>
            <a:chExt cx="9020175" cy="6705600"/>
          </a:xfrm>
        </p:grpSpPr>
        <p:pic>
          <p:nvPicPr>
            <p:cNvPr id="5" name="Picture 2" descr="C:\Users\Yelena\AppData\Local\Microsoft\Windows\Temporary Internet Files\Content.Outlook\7HPJ3X73\Adults_flipch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1" y="76200"/>
              <a:ext cx="9020175" cy="670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086" y="609413"/>
              <a:ext cx="5334000" cy="4419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7" name="Group 10"/>
          <p:cNvGrpSpPr/>
          <p:nvPr/>
        </p:nvGrpSpPr>
        <p:grpSpPr>
          <a:xfrm>
            <a:off x="4716016" y="3822494"/>
            <a:ext cx="3692292" cy="1910762"/>
            <a:chOff x="304800" y="228600"/>
            <a:chExt cx="8419213" cy="5703570"/>
          </a:xfrm>
        </p:grpSpPr>
        <p:pic>
          <p:nvPicPr>
            <p:cNvPr id="8" name="Picture 2" descr="C:\Users\Yelena\AppData\Local\Microsoft\Windows\Temporary Internet Files\Content.Outlook\7HPJ3X73\Adolescents_flipchar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"/>
              <a:ext cx="8419213" cy="57035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Yelena\Desktop\Adherence Flipchart translated and modified\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799" y="533400"/>
              <a:ext cx="4990213" cy="3962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848" y="5312389"/>
            <a:ext cx="2898204" cy="1545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55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Предварительная подготовка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5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ru-RU" dirty="0">
                <a:latin typeface="Arial"/>
                <a:cs typeface="Arial"/>
              </a:rPr>
              <a:t>До начала визитов на дом медсестра/врач информирует пациента о программе и в случае согласия пациент подписывает форму информированного согласия и включается в программу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ru-RU" dirty="0">
              <a:latin typeface="Arial"/>
              <a:cs typeface="Arial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ru-RU" dirty="0">
                <a:latin typeface="Arial"/>
                <a:cs typeface="Arial"/>
              </a:rPr>
              <a:t>Предварительно созвонившись с пациентом, медсестра составляет график визитов на дом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751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визитов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/>
                <a:cs typeface="Arial"/>
              </a:rPr>
              <a:t>Во время визита медсестра:</a:t>
            </a:r>
          </a:p>
          <a:p>
            <a:r>
              <a:rPr lang="ru-RU" dirty="0">
                <a:latin typeface="Arial"/>
                <a:cs typeface="Arial"/>
              </a:rPr>
              <a:t> Собирает жалобы пациента, отслеживает побочные эффекты на лечение, проводит опрос на симптомы ТБ, проводит подсчет таблеток для определения приверженности, определяет препятствия к высокой приверженности лечению и совместно с пациентом решает существующие проблемы</a:t>
            </a:r>
          </a:p>
          <a:p>
            <a:r>
              <a:rPr lang="ru-RU" dirty="0">
                <a:latin typeface="Arial"/>
                <a:cs typeface="Arial"/>
              </a:rPr>
              <a:t>Дает необходимую информацию о ВИЧ-инфекции, об АРТ, программах заместительной терапии, сопутствующих заболеваниях, раскрытию статуса в семье, тестировании половых партнеров, питании</a:t>
            </a:r>
          </a:p>
          <a:p>
            <a:r>
              <a:rPr lang="ru-RU" dirty="0">
                <a:latin typeface="Arial"/>
                <a:cs typeface="Arial"/>
              </a:rPr>
              <a:t>Работает с близким окружением, оценивает социальный статус пациента и налаживает контакт и доверительные 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203335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1524001"/>
            <a:ext cx="2828544" cy="5334000"/>
          </a:xfrm>
          <a:prstGeom prst="rect">
            <a:avLst/>
          </a:prstGeom>
        </p:spPr>
      </p:pic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1066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dirty="0">
                <a:ln w="11430"/>
                <a:latin typeface="Arial"/>
                <a:ea typeface="+mn-ea"/>
                <a:cs typeface="Arial"/>
              </a:rPr>
              <a:t>Мобильное приложение е-СОДЕЙСТВИЕ</a:t>
            </a:r>
            <a:endParaRPr lang="en-US" sz="2600" b="1" dirty="0">
              <a:ln w="11430"/>
              <a:latin typeface="Arial"/>
              <a:ea typeface="+mn-ea"/>
              <a:cs typeface="Arial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700808"/>
            <a:ext cx="6048672" cy="4825987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375"/>
              </a:spcBef>
              <a:spcAft>
                <a:spcPts val="375"/>
              </a:spcAft>
              <a:buClr>
                <a:srgbClr val="1F497D">
                  <a:lumMod val="50000"/>
                </a:srgbClr>
              </a:buClr>
              <a:buNone/>
              <a:defRPr/>
            </a:pPr>
            <a:r>
              <a:rPr lang="ru-RU" b="1" dirty="0">
                <a:solidFill>
                  <a:schemeClr val="tx2"/>
                </a:solidFill>
                <a:latin typeface="Arial"/>
                <a:cs typeface="Arial"/>
              </a:rPr>
              <a:t>Цели и задачи</a:t>
            </a:r>
          </a:p>
          <a:p>
            <a:pPr lvl="0">
              <a:lnSpc>
                <a:spcPct val="90000"/>
              </a:lnSpc>
              <a:spcBef>
                <a:spcPts val="375"/>
              </a:spcBef>
              <a:spcAft>
                <a:spcPts val="375"/>
              </a:spcAft>
              <a:buClr>
                <a:srgbClr val="1F497D">
                  <a:lumMod val="50000"/>
                </a:srgbClr>
              </a:buClr>
              <a:buFontTx/>
              <a:buChar char="-"/>
              <a:defRPr/>
            </a:pPr>
            <a:r>
              <a:rPr lang="ru-RU" sz="2300" b="1" dirty="0">
                <a:solidFill>
                  <a:srgbClr val="C00000"/>
                </a:solidFill>
                <a:latin typeface="Arial"/>
                <a:cs typeface="Arial"/>
              </a:rPr>
              <a:t>помочь</a:t>
            </a:r>
            <a:r>
              <a:rPr lang="ru-RU" sz="2300" dirty="0">
                <a:latin typeface="Arial"/>
                <a:cs typeface="Arial"/>
              </a:rPr>
              <a:t> медицинским сестрам осуществлять качественный уход на дому</a:t>
            </a:r>
          </a:p>
          <a:p>
            <a:pPr lvl="0">
              <a:lnSpc>
                <a:spcPct val="90000"/>
              </a:lnSpc>
              <a:spcBef>
                <a:spcPts val="375"/>
              </a:spcBef>
              <a:spcAft>
                <a:spcPts val="375"/>
              </a:spcAft>
              <a:buClr>
                <a:srgbClr val="1F497D">
                  <a:lumMod val="50000"/>
                </a:srgbClr>
              </a:buClr>
              <a:buFontTx/>
              <a:buChar char="-"/>
              <a:defRPr/>
            </a:pPr>
            <a:r>
              <a:rPr lang="ru-RU" sz="2300" b="1" dirty="0">
                <a:solidFill>
                  <a:srgbClr val="C00000"/>
                </a:solidFill>
                <a:latin typeface="Arial"/>
                <a:cs typeface="Arial"/>
              </a:rPr>
              <a:t>облегчить</a:t>
            </a:r>
            <a:r>
              <a:rPr lang="ru-RU" sz="2300" dirty="0">
                <a:latin typeface="Arial"/>
                <a:cs typeface="Arial"/>
              </a:rPr>
              <a:t> координацию мероприятий в рамках сестринского ухода и </a:t>
            </a:r>
          </a:p>
          <a:p>
            <a:pPr lvl="0">
              <a:lnSpc>
                <a:spcPct val="90000"/>
              </a:lnSpc>
              <a:spcBef>
                <a:spcPts val="375"/>
              </a:spcBef>
              <a:spcAft>
                <a:spcPts val="375"/>
              </a:spcAft>
              <a:buClr>
                <a:srgbClr val="1F497D">
                  <a:lumMod val="50000"/>
                </a:srgbClr>
              </a:buClr>
              <a:buFontTx/>
              <a:buChar char="-"/>
              <a:defRPr/>
            </a:pPr>
            <a:r>
              <a:rPr lang="ru-RU" sz="2300" b="1" dirty="0">
                <a:solidFill>
                  <a:srgbClr val="C00000"/>
                </a:solidFill>
                <a:latin typeface="Arial"/>
                <a:cs typeface="Arial"/>
              </a:rPr>
              <a:t>упростить</a:t>
            </a:r>
            <a:r>
              <a:rPr lang="ru-RU" sz="2300" dirty="0">
                <a:latin typeface="Arial"/>
                <a:cs typeface="Arial"/>
              </a:rPr>
              <a:t> анализ их эффективности</a:t>
            </a:r>
          </a:p>
          <a:p>
            <a:pPr lvl="0">
              <a:lnSpc>
                <a:spcPct val="90000"/>
              </a:lnSpc>
              <a:spcBef>
                <a:spcPts val="375"/>
              </a:spcBef>
              <a:spcAft>
                <a:spcPts val="375"/>
              </a:spcAft>
              <a:buClr>
                <a:srgbClr val="1F497D">
                  <a:lumMod val="50000"/>
                </a:srgbClr>
              </a:buClr>
              <a:buFontTx/>
              <a:buChar char="-"/>
              <a:defRPr/>
            </a:pPr>
            <a:r>
              <a:rPr lang="ru-RU" sz="2300" b="1" dirty="0">
                <a:solidFill>
                  <a:srgbClr val="C00000"/>
                </a:solidFill>
                <a:latin typeface="Arial"/>
                <a:cs typeface="Arial"/>
              </a:rPr>
              <a:t>сократить</a:t>
            </a:r>
            <a:r>
              <a:rPr lang="ru-RU" sz="2300" dirty="0"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C00000"/>
                </a:solidFill>
                <a:latin typeface="Arial"/>
                <a:cs typeface="Arial"/>
              </a:rPr>
              <a:t>время</a:t>
            </a:r>
            <a:r>
              <a:rPr lang="ru-RU" sz="2300" dirty="0">
                <a:latin typeface="Arial"/>
                <a:cs typeface="Arial"/>
              </a:rPr>
              <a:t> на подготовку документации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ru-RU" sz="2300" dirty="0">
                <a:latin typeface="Arial"/>
                <a:cs typeface="Arial"/>
              </a:rPr>
              <a:t>и отчетности по визитам и звонкам</a:t>
            </a:r>
          </a:p>
          <a:p>
            <a:pPr marL="0" indent="0">
              <a:lnSpc>
                <a:spcPct val="90000"/>
              </a:lnSpc>
              <a:spcBef>
                <a:spcPts val="375"/>
              </a:spcBef>
              <a:spcAft>
                <a:spcPts val="375"/>
              </a:spcAft>
              <a:buClr>
                <a:schemeClr val="tx2">
                  <a:lumMod val="50000"/>
                </a:schemeClr>
              </a:buClr>
              <a:buNone/>
              <a:defRPr/>
            </a:pP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2757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ue Banner w/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AP Power Point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575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Blue Banner w/ Logo</vt:lpstr>
      <vt:lpstr>ICAP Power Point Template 2015</vt:lpstr>
      <vt:lpstr>Модель сестринского ухода на дому за пациентами с ВИЧ-инфекцией – «СОДЕЙСТВИЕ»</vt:lpstr>
      <vt:lpstr>Модель сестринского ухода SUPPORT4HEALTH или «СОДЕЙСТВИЕ» </vt:lpstr>
      <vt:lpstr>Цель модели</vt:lpstr>
      <vt:lpstr>Модель «СОДЕЙСТВИЕ» </vt:lpstr>
      <vt:lpstr>Мероприятия в рамках проекта</vt:lpstr>
      <vt:lpstr>Структурированный подход</vt:lpstr>
      <vt:lpstr>Предварительная подготовка</vt:lpstr>
      <vt:lpstr>Содержание визитов</vt:lpstr>
      <vt:lpstr>Мобильное приложение е-СОДЕЙСТВИЕ</vt:lpstr>
      <vt:lpstr>Казахстан  Предварительные результаты</vt:lpstr>
      <vt:lpstr>Казахстан Предварительные итоги</vt:lpstr>
      <vt:lpstr>Кыргызстан Предварительные итоги</vt:lpstr>
      <vt:lpstr>Таджикистан:  Предварительные итоги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сестринского ухода на дому при ВИЧ SUPPORT4HEALTH</dc:title>
  <dc:creator>Yelena</dc:creator>
  <cp:lastModifiedBy>Проверкин Проверка Проверкович</cp:lastModifiedBy>
  <cp:revision>114</cp:revision>
  <dcterms:created xsi:type="dcterms:W3CDTF">2017-10-23T09:53:15Z</dcterms:created>
  <dcterms:modified xsi:type="dcterms:W3CDTF">2018-06-22T11:06:40Z</dcterms:modified>
</cp:coreProperties>
</file>